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ffc000"/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3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45" name="Groupe 3"/>
          <p:cNvGrpSpPr/>
          <p:nvPr/>
        </p:nvGrpSpPr>
        <p:grpSpPr>
          <a:xfrm>
            <a:off x="0" y="330120"/>
            <a:ext cx="9143640" cy="6527520"/>
            <a:chOff x="0" y="330120"/>
            <a:chExt cx="9143640" cy="6527520"/>
          </a:xfrm>
        </p:grpSpPr>
        <p:sp>
          <p:nvSpPr>
            <p:cNvPr id="46" name="Rectangle 4"/>
            <p:cNvSpPr/>
            <p:nvPr/>
          </p:nvSpPr>
          <p:spPr>
            <a:xfrm>
              <a:off x="0" y="330120"/>
              <a:ext cx="9143640" cy="652752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47" name="ZoneTexte 5"/>
            <p:cNvSpPr/>
            <p:nvPr/>
          </p:nvSpPr>
          <p:spPr>
            <a:xfrm>
              <a:off x="2063880" y="3009960"/>
              <a:ext cx="5016240" cy="3074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marL="457200" indent="-457200">
                <a:lnSpc>
                  <a:spcPct val="100000"/>
                </a:lnSpc>
                <a:buClr>
                  <a:srgbClr val="ffffff"/>
                </a:buClr>
                <a:buFont typeface="Wingdings" charset="2"/>
                <a:buChar char=""/>
              </a:pPr>
              <a:r>
                <a:rPr b="1" lang="fr-FR" sz="2800" spc="-1" strike="noStrike">
                  <a:solidFill>
                    <a:srgbClr val="ffffff"/>
                  </a:solidFill>
                  <a:latin typeface="Calibri"/>
                </a:rPr>
                <a:t>CE2 : Je sais identifier un nombre sur une droite graduée.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  <a:p>
              <a:pPr marL="457200" indent="-457200">
                <a:lnSpc>
                  <a:spcPct val="100000"/>
                </a:lnSpc>
                <a:buClr>
                  <a:srgbClr val="ffffff"/>
                </a:buClr>
                <a:buFont typeface="Wingdings" charset="2"/>
                <a:buChar char=""/>
              </a:pP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  <a:p>
              <a:pPr marL="457200" indent="-457200">
                <a:lnSpc>
                  <a:spcPct val="100000"/>
                </a:lnSpc>
                <a:buClr>
                  <a:srgbClr val="ffffff"/>
                </a:buClr>
                <a:buFont typeface="Wingdings" charset="2"/>
                <a:buChar char=""/>
              </a:pPr>
              <a:r>
                <a:rPr b="1" lang="fr-FR" sz="2800" spc="-1" strike="noStrike">
                  <a:solidFill>
                    <a:srgbClr val="ffffff"/>
                  </a:solidFill>
                  <a:latin typeface="Calibri"/>
                </a:rPr>
                <a:t>CM1 : J’apprends à nommer un nombre et utiliser une droite graduée.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48" name="Image 6" descr=""/>
            <p:cNvPicPr/>
            <p:nvPr/>
          </p:nvPicPr>
          <p:blipFill>
            <a:blip r:embed="rId1"/>
            <a:stretch/>
          </p:blipFill>
          <p:spPr>
            <a:xfrm>
              <a:off x="3654360" y="571320"/>
              <a:ext cx="1834920" cy="1265760"/>
            </a:xfrm>
            <a:prstGeom prst="rect">
              <a:avLst/>
            </a:prstGeom>
            <a:ln w="0">
              <a:noFill/>
            </a:ln>
          </p:spPr>
        </p:pic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Nomme le nombre et écris le suivant.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491" name="Groupe 4"/>
          <p:cNvGrpSpPr/>
          <p:nvPr/>
        </p:nvGrpSpPr>
        <p:grpSpPr>
          <a:xfrm>
            <a:off x="864000" y="4680000"/>
            <a:ext cx="7230240" cy="1094760"/>
            <a:chOff x="864000" y="4680000"/>
            <a:chExt cx="7230240" cy="1094760"/>
          </a:xfrm>
        </p:grpSpPr>
        <p:grpSp>
          <p:nvGrpSpPr>
            <p:cNvPr id="492" name="Groupe 5"/>
            <p:cNvGrpSpPr/>
            <p:nvPr/>
          </p:nvGrpSpPr>
          <p:grpSpPr>
            <a:xfrm>
              <a:off x="1085400" y="5175000"/>
              <a:ext cx="6844680" cy="599760"/>
              <a:chOff x="1085400" y="5175000"/>
              <a:chExt cx="6844680" cy="599760"/>
            </a:xfrm>
          </p:grpSpPr>
          <p:cxnSp>
            <p:nvCxnSpPr>
              <p:cNvPr id="493" name="Connecteur droit 9"/>
              <p:cNvCxnSpPr/>
              <p:nvPr/>
            </p:nvCxnSpPr>
            <p:spPr>
              <a:xfrm>
                <a:off x="108540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94" name="Connecteur droit 10"/>
              <p:cNvCxnSpPr/>
              <p:nvPr/>
            </p:nvCxnSpPr>
            <p:spPr>
              <a:xfrm>
                <a:off x="148824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95" name="Connecteur droit 11"/>
              <p:cNvCxnSpPr/>
              <p:nvPr/>
            </p:nvCxnSpPr>
            <p:spPr>
              <a:xfrm>
                <a:off x="189072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496" name="Connecteur droit 12"/>
              <p:cNvCxnSpPr/>
              <p:nvPr/>
            </p:nvCxnSpPr>
            <p:spPr>
              <a:xfrm>
                <a:off x="229320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97" name="Connecteur droit 13"/>
              <p:cNvCxnSpPr/>
              <p:nvPr/>
            </p:nvCxnSpPr>
            <p:spPr>
              <a:xfrm>
                <a:off x="2696040" y="5175000"/>
                <a:ext cx="360" cy="593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98" name="Connecteur droit 14"/>
              <p:cNvCxnSpPr/>
              <p:nvPr/>
            </p:nvCxnSpPr>
            <p:spPr>
              <a:xfrm>
                <a:off x="309852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99" name="Connecteur droit 15"/>
              <p:cNvCxnSpPr/>
              <p:nvPr/>
            </p:nvCxnSpPr>
            <p:spPr>
              <a:xfrm>
                <a:off x="350136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500" name="Connecteur droit 16"/>
              <p:cNvCxnSpPr/>
              <p:nvPr/>
            </p:nvCxnSpPr>
            <p:spPr>
              <a:xfrm>
                <a:off x="390384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01" name="Connecteur droit 17"/>
              <p:cNvCxnSpPr/>
              <p:nvPr/>
            </p:nvCxnSpPr>
            <p:spPr>
              <a:xfrm>
                <a:off x="430668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02" name="Connecteur droit 18"/>
              <p:cNvCxnSpPr/>
              <p:nvPr/>
            </p:nvCxnSpPr>
            <p:spPr>
              <a:xfrm>
                <a:off x="470916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03" name="Connecteur droit 19"/>
              <p:cNvCxnSpPr/>
              <p:nvPr/>
            </p:nvCxnSpPr>
            <p:spPr>
              <a:xfrm>
                <a:off x="511164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04" name="Connecteur droit 20"/>
              <p:cNvCxnSpPr/>
              <p:nvPr/>
            </p:nvCxnSpPr>
            <p:spPr>
              <a:xfrm>
                <a:off x="551448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05" name="Connecteur droit 21"/>
              <p:cNvCxnSpPr/>
              <p:nvPr/>
            </p:nvCxnSpPr>
            <p:spPr>
              <a:xfrm>
                <a:off x="591696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06" name="Connecteur droit 22"/>
              <p:cNvCxnSpPr/>
              <p:nvPr/>
            </p:nvCxnSpPr>
            <p:spPr>
              <a:xfrm>
                <a:off x="631980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07" name="Connecteur droit 23"/>
              <p:cNvCxnSpPr/>
              <p:nvPr/>
            </p:nvCxnSpPr>
            <p:spPr>
              <a:xfrm>
                <a:off x="6713280" y="5181840"/>
                <a:ext cx="360" cy="5932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08" name="Connecteur droit 24"/>
              <p:cNvCxnSpPr/>
              <p:nvPr/>
            </p:nvCxnSpPr>
            <p:spPr>
              <a:xfrm>
                <a:off x="712512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09" name="Connecteur droit 25"/>
              <p:cNvCxnSpPr/>
              <p:nvPr/>
            </p:nvCxnSpPr>
            <p:spPr>
              <a:xfrm>
                <a:off x="752760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10" name="Connecteur droit 26"/>
              <p:cNvCxnSpPr/>
              <p:nvPr/>
            </p:nvCxnSpPr>
            <p:spPr>
              <a:xfrm>
                <a:off x="793008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511" name="ZoneTexte 6"/>
            <p:cNvSpPr/>
            <p:nvPr/>
          </p:nvSpPr>
          <p:spPr>
            <a:xfrm>
              <a:off x="2293560" y="4680000"/>
              <a:ext cx="95292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590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12" name="ZoneTexte 7"/>
            <p:cNvSpPr/>
            <p:nvPr/>
          </p:nvSpPr>
          <p:spPr>
            <a:xfrm>
              <a:off x="6319800" y="4680000"/>
              <a:ext cx="95292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600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513" name="Connecteur droit 8"/>
            <p:cNvCxnSpPr/>
            <p:nvPr/>
          </p:nvCxnSpPr>
          <p:spPr>
            <a:xfrm>
              <a:off x="864000" y="5768280"/>
              <a:ext cx="7230600" cy="684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514" name="ZoneTexte 27"/>
          <p:cNvSpPr/>
          <p:nvPr/>
        </p:nvSpPr>
        <p:spPr>
          <a:xfrm>
            <a:off x="3328560" y="4833720"/>
            <a:ext cx="402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5" name="ZoneTexte 28"/>
          <p:cNvSpPr/>
          <p:nvPr/>
        </p:nvSpPr>
        <p:spPr>
          <a:xfrm>
            <a:off x="1718280" y="4809960"/>
            <a:ext cx="402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6" name=""/>
          <p:cNvSpPr txBox="1"/>
          <p:nvPr/>
        </p:nvSpPr>
        <p:spPr>
          <a:xfrm>
            <a:off x="1080000" y="85752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CM1 </a:t>
            </a: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            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7" name=""/>
          <p:cNvSpPr txBox="1"/>
          <p:nvPr/>
        </p:nvSpPr>
        <p:spPr>
          <a:xfrm>
            <a:off x="978480" y="403236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CE2 </a:t>
            </a: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            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8" name=""/>
          <p:cNvSpPr/>
          <p:nvPr/>
        </p:nvSpPr>
        <p:spPr>
          <a:xfrm>
            <a:off x="180000" y="3600000"/>
            <a:ext cx="8280000" cy="0"/>
          </a:xfrm>
          <a:prstGeom prst="line">
            <a:avLst/>
          </a:prstGeom>
          <a:ln w="36000">
            <a:solidFill>
              <a:srgbClr val="00000a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519" name="Groupe 22"/>
          <p:cNvGrpSpPr/>
          <p:nvPr/>
        </p:nvGrpSpPr>
        <p:grpSpPr>
          <a:xfrm>
            <a:off x="864000" y="1800000"/>
            <a:ext cx="7230240" cy="1094760"/>
            <a:chOff x="864000" y="1800000"/>
            <a:chExt cx="7230240" cy="1094760"/>
          </a:xfrm>
        </p:grpSpPr>
        <p:grpSp>
          <p:nvGrpSpPr>
            <p:cNvPr id="520" name="Groupe 23"/>
            <p:cNvGrpSpPr/>
            <p:nvPr/>
          </p:nvGrpSpPr>
          <p:grpSpPr>
            <a:xfrm>
              <a:off x="1085400" y="2295000"/>
              <a:ext cx="6844680" cy="599760"/>
              <a:chOff x="1085400" y="2295000"/>
              <a:chExt cx="6844680" cy="599760"/>
            </a:xfrm>
          </p:grpSpPr>
          <p:cxnSp>
            <p:nvCxnSpPr>
              <p:cNvPr id="521" name="Connecteur droit 180"/>
              <p:cNvCxnSpPr/>
              <p:nvPr/>
            </p:nvCxnSpPr>
            <p:spPr>
              <a:xfrm>
                <a:off x="108540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22" name="Connecteur droit 181"/>
              <p:cNvCxnSpPr/>
              <p:nvPr/>
            </p:nvCxnSpPr>
            <p:spPr>
              <a:xfrm>
                <a:off x="148824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23" name="Connecteur droit 182"/>
              <p:cNvCxnSpPr/>
              <p:nvPr/>
            </p:nvCxnSpPr>
            <p:spPr>
              <a:xfrm>
                <a:off x="189072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524" name="Connecteur droit 183"/>
              <p:cNvCxnSpPr/>
              <p:nvPr/>
            </p:nvCxnSpPr>
            <p:spPr>
              <a:xfrm>
                <a:off x="229320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25" name="Connecteur droit 184"/>
              <p:cNvCxnSpPr/>
              <p:nvPr/>
            </p:nvCxnSpPr>
            <p:spPr>
              <a:xfrm>
                <a:off x="2696040" y="2295000"/>
                <a:ext cx="360" cy="593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26" name="Connecteur droit 185"/>
              <p:cNvCxnSpPr/>
              <p:nvPr/>
            </p:nvCxnSpPr>
            <p:spPr>
              <a:xfrm>
                <a:off x="309852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27" name="Connecteur droit 186"/>
              <p:cNvCxnSpPr/>
              <p:nvPr/>
            </p:nvCxnSpPr>
            <p:spPr>
              <a:xfrm>
                <a:off x="350136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528" name="Connecteur droit 187"/>
              <p:cNvCxnSpPr/>
              <p:nvPr/>
            </p:nvCxnSpPr>
            <p:spPr>
              <a:xfrm>
                <a:off x="390384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29" name="Connecteur droit 188"/>
              <p:cNvCxnSpPr/>
              <p:nvPr/>
            </p:nvCxnSpPr>
            <p:spPr>
              <a:xfrm>
                <a:off x="430668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30" name="Connecteur droit 189"/>
              <p:cNvCxnSpPr/>
              <p:nvPr/>
            </p:nvCxnSpPr>
            <p:spPr>
              <a:xfrm>
                <a:off x="470916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31" name="Connecteur droit 190"/>
              <p:cNvCxnSpPr/>
              <p:nvPr/>
            </p:nvCxnSpPr>
            <p:spPr>
              <a:xfrm>
                <a:off x="511164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32" name="Connecteur droit 191"/>
              <p:cNvCxnSpPr/>
              <p:nvPr/>
            </p:nvCxnSpPr>
            <p:spPr>
              <a:xfrm>
                <a:off x="551448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33" name="Connecteur droit 192"/>
              <p:cNvCxnSpPr/>
              <p:nvPr/>
            </p:nvCxnSpPr>
            <p:spPr>
              <a:xfrm>
                <a:off x="591696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34" name="Connecteur droit 193"/>
              <p:cNvCxnSpPr/>
              <p:nvPr/>
            </p:nvCxnSpPr>
            <p:spPr>
              <a:xfrm>
                <a:off x="631980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35" name="Connecteur droit 194"/>
              <p:cNvCxnSpPr/>
              <p:nvPr/>
            </p:nvCxnSpPr>
            <p:spPr>
              <a:xfrm>
                <a:off x="6713280" y="2301840"/>
                <a:ext cx="360" cy="5932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36" name="Connecteur droit 195"/>
              <p:cNvCxnSpPr/>
              <p:nvPr/>
            </p:nvCxnSpPr>
            <p:spPr>
              <a:xfrm>
                <a:off x="712512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37" name="Connecteur droit 196"/>
              <p:cNvCxnSpPr/>
              <p:nvPr/>
            </p:nvCxnSpPr>
            <p:spPr>
              <a:xfrm>
                <a:off x="752760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38" name="Connecteur droit 197"/>
              <p:cNvCxnSpPr/>
              <p:nvPr/>
            </p:nvCxnSpPr>
            <p:spPr>
              <a:xfrm>
                <a:off x="793008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539" name="ZoneTexte 42"/>
            <p:cNvSpPr/>
            <p:nvPr/>
          </p:nvSpPr>
          <p:spPr>
            <a:xfrm>
              <a:off x="2163240" y="1800000"/>
              <a:ext cx="108324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5900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40" name="ZoneTexte 43"/>
            <p:cNvSpPr/>
            <p:nvPr/>
          </p:nvSpPr>
          <p:spPr>
            <a:xfrm>
              <a:off x="6189480" y="1800000"/>
              <a:ext cx="108324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6000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541" name="Connecteur droit 198"/>
            <p:cNvCxnSpPr/>
            <p:nvPr/>
          </p:nvCxnSpPr>
          <p:spPr>
            <a:xfrm>
              <a:off x="864000" y="2888280"/>
              <a:ext cx="7230600" cy="684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542" name="ZoneTexte 44"/>
          <p:cNvSpPr/>
          <p:nvPr/>
        </p:nvSpPr>
        <p:spPr>
          <a:xfrm>
            <a:off x="3328560" y="1953720"/>
            <a:ext cx="402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3" name="ZoneTexte 47"/>
          <p:cNvSpPr/>
          <p:nvPr/>
        </p:nvSpPr>
        <p:spPr>
          <a:xfrm>
            <a:off x="1718280" y="1929960"/>
            <a:ext cx="402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4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546" name="Groupe 3"/>
          <p:cNvGrpSpPr/>
          <p:nvPr/>
        </p:nvGrpSpPr>
        <p:grpSpPr>
          <a:xfrm>
            <a:off x="864000" y="4680000"/>
            <a:ext cx="7230240" cy="1094760"/>
            <a:chOff x="864000" y="4680000"/>
            <a:chExt cx="7230240" cy="1094760"/>
          </a:xfrm>
        </p:grpSpPr>
        <p:grpSp>
          <p:nvGrpSpPr>
            <p:cNvPr id="547" name="Groupe 6"/>
            <p:cNvGrpSpPr/>
            <p:nvPr/>
          </p:nvGrpSpPr>
          <p:grpSpPr>
            <a:xfrm>
              <a:off x="1085400" y="5175000"/>
              <a:ext cx="6844680" cy="599760"/>
              <a:chOff x="1085400" y="5175000"/>
              <a:chExt cx="6844680" cy="599760"/>
            </a:xfrm>
          </p:grpSpPr>
          <p:cxnSp>
            <p:nvCxnSpPr>
              <p:cNvPr id="548" name="Connecteur droit 10"/>
              <p:cNvCxnSpPr/>
              <p:nvPr/>
            </p:nvCxnSpPr>
            <p:spPr>
              <a:xfrm>
                <a:off x="108540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49" name="Connecteur droit 11"/>
              <p:cNvCxnSpPr/>
              <p:nvPr/>
            </p:nvCxnSpPr>
            <p:spPr>
              <a:xfrm>
                <a:off x="148824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50" name="Connecteur droit 12"/>
              <p:cNvCxnSpPr/>
              <p:nvPr/>
            </p:nvCxnSpPr>
            <p:spPr>
              <a:xfrm>
                <a:off x="189072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551" name="Connecteur droit 13"/>
              <p:cNvCxnSpPr/>
              <p:nvPr/>
            </p:nvCxnSpPr>
            <p:spPr>
              <a:xfrm>
                <a:off x="229320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52" name="Connecteur droit 14"/>
              <p:cNvCxnSpPr/>
              <p:nvPr/>
            </p:nvCxnSpPr>
            <p:spPr>
              <a:xfrm>
                <a:off x="2696040" y="5175000"/>
                <a:ext cx="360" cy="593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53" name="Connecteur droit 15"/>
              <p:cNvCxnSpPr/>
              <p:nvPr/>
            </p:nvCxnSpPr>
            <p:spPr>
              <a:xfrm>
                <a:off x="309852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54" name="Connecteur droit 16"/>
              <p:cNvCxnSpPr/>
              <p:nvPr/>
            </p:nvCxnSpPr>
            <p:spPr>
              <a:xfrm>
                <a:off x="350136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555" name="Connecteur droit 17"/>
              <p:cNvCxnSpPr/>
              <p:nvPr/>
            </p:nvCxnSpPr>
            <p:spPr>
              <a:xfrm>
                <a:off x="390384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56" name="Connecteur droit 18"/>
              <p:cNvCxnSpPr/>
              <p:nvPr/>
            </p:nvCxnSpPr>
            <p:spPr>
              <a:xfrm>
                <a:off x="430668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57" name="Connecteur droit 19"/>
              <p:cNvCxnSpPr/>
              <p:nvPr/>
            </p:nvCxnSpPr>
            <p:spPr>
              <a:xfrm>
                <a:off x="470916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58" name="Connecteur droit 20"/>
              <p:cNvCxnSpPr/>
              <p:nvPr/>
            </p:nvCxnSpPr>
            <p:spPr>
              <a:xfrm>
                <a:off x="511164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59" name="Connecteur droit 21"/>
              <p:cNvCxnSpPr/>
              <p:nvPr/>
            </p:nvCxnSpPr>
            <p:spPr>
              <a:xfrm>
                <a:off x="551448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60" name="Connecteur droit 22"/>
              <p:cNvCxnSpPr/>
              <p:nvPr/>
            </p:nvCxnSpPr>
            <p:spPr>
              <a:xfrm>
                <a:off x="591696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61" name="Connecteur droit 23"/>
              <p:cNvCxnSpPr/>
              <p:nvPr/>
            </p:nvCxnSpPr>
            <p:spPr>
              <a:xfrm>
                <a:off x="631980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62" name="Connecteur droit 24"/>
              <p:cNvCxnSpPr/>
              <p:nvPr/>
            </p:nvCxnSpPr>
            <p:spPr>
              <a:xfrm>
                <a:off x="6713280" y="5181840"/>
                <a:ext cx="360" cy="5932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63" name="Connecteur droit 25"/>
              <p:cNvCxnSpPr/>
              <p:nvPr/>
            </p:nvCxnSpPr>
            <p:spPr>
              <a:xfrm>
                <a:off x="712512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64" name="Connecteur droit 26"/>
              <p:cNvCxnSpPr/>
              <p:nvPr/>
            </p:nvCxnSpPr>
            <p:spPr>
              <a:xfrm>
                <a:off x="752760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65" name="Connecteur droit 27"/>
              <p:cNvCxnSpPr/>
              <p:nvPr/>
            </p:nvCxnSpPr>
            <p:spPr>
              <a:xfrm>
                <a:off x="793008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566" name="ZoneTexte 7"/>
            <p:cNvSpPr/>
            <p:nvPr/>
          </p:nvSpPr>
          <p:spPr>
            <a:xfrm>
              <a:off x="2293560" y="4680000"/>
              <a:ext cx="95292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590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67" name="ZoneTexte 8"/>
            <p:cNvSpPr/>
            <p:nvPr/>
          </p:nvSpPr>
          <p:spPr>
            <a:xfrm>
              <a:off x="6319800" y="4680000"/>
              <a:ext cx="95292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600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568" name="Connecteur droit 9"/>
            <p:cNvCxnSpPr/>
            <p:nvPr/>
          </p:nvCxnSpPr>
          <p:spPr>
            <a:xfrm>
              <a:off x="864000" y="5768280"/>
              <a:ext cx="7230600" cy="684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569" name="ZoneTexte 28"/>
          <p:cNvSpPr/>
          <p:nvPr/>
        </p:nvSpPr>
        <p:spPr>
          <a:xfrm>
            <a:off x="3147120" y="4833720"/>
            <a:ext cx="8956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592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0" name="ZoneTexte 29"/>
          <p:cNvSpPr/>
          <p:nvPr/>
        </p:nvSpPr>
        <p:spPr>
          <a:xfrm>
            <a:off x="1505160" y="4833720"/>
            <a:ext cx="8618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588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1" name=""/>
          <p:cNvSpPr txBox="1"/>
          <p:nvPr/>
        </p:nvSpPr>
        <p:spPr>
          <a:xfrm>
            <a:off x="1080000" y="85752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CM1 </a:t>
            </a: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            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2" name=""/>
          <p:cNvSpPr txBox="1"/>
          <p:nvPr/>
        </p:nvSpPr>
        <p:spPr>
          <a:xfrm>
            <a:off x="978480" y="403236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CE2 </a:t>
            </a: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            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3" name=""/>
          <p:cNvSpPr/>
          <p:nvPr/>
        </p:nvSpPr>
        <p:spPr>
          <a:xfrm>
            <a:off x="180000" y="3600000"/>
            <a:ext cx="8280000" cy="0"/>
          </a:xfrm>
          <a:prstGeom prst="line">
            <a:avLst/>
          </a:prstGeom>
          <a:ln w="36000">
            <a:solidFill>
              <a:srgbClr val="00000a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574" name="Groupe 24"/>
          <p:cNvGrpSpPr/>
          <p:nvPr/>
        </p:nvGrpSpPr>
        <p:grpSpPr>
          <a:xfrm>
            <a:off x="864000" y="1800000"/>
            <a:ext cx="7230240" cy="1094760"/>
            <a:chOff x="864000" y="1800000"/>
            <a:chExt cx="7230240" cy="1094760"/>
          </a:xfrm>
        </p:grpSpPr>
        <p:grpSp>
          <p:nvGrpSpPr>
            <p:cNvPr id="575" name="Groupe 25"/>
            <p:cNvGrpSpPr/>
            <p:nvPr/>
          </p:nvGrpSpPr>
          <p:grpSpPr>
            <a:xfrm>
              <a:off x="1085400" y="2295000"/>
              <a:ext cx="6844680" cy="599760"/>
              <a:chOff x="1085400" y="2295000"/>
              <a:chExt cx="6844680" cy="599760"/>
            </a:xfrm>
          </p:grpSpPr>
          <p:cxnSp>
            <p:nvCxnSpPr>
              <p:cNvPr id="576" name="Connecteur droit 199"/>
              <p:cNvCxnSpPr/>
              <p:nvPr/>
            </p:nvCxnSpPr>
            <p:spPr>
              <a:xfrm>
                <a:off x="108540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77" name="Connecteur droit 200"/>
              <p:cNvCxnSpPr/>
              <p:nvPr/>
            </p:nvCxnSpPr>
            <p:spPr>
              <a:xfrm>
                <a:off x="148824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78" name="Connecteur droit 201"/>
              <p:cNvCxnSpPr/>
              <p:nvPr/>
            </p:nvCxnSpPr>
            <p:spPr>
              <a:xfrm>
                <a:off x="189072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579" name="Connecteur droit 202"/>
              <p:cNvCxnSpPr/>
              <p:nvPr/>
            </p:nvCxnSpPr>
            <p:spPr>
              <a:xfrm>
                <a:off x="229320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80" name="Connecteur droit 203"/>
              <p:cNvCxnSpPr/>
              <p:nvPr/>
            </p:nvCxnSpPr>
            <p:spPr>
              <a:xfrm>
                <a:off x="2696040" y="2295000"/>
                <a:ext cx="360" cy="593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81" name="Connecteur droit 204"/>
              <p:cNvCxnSpPr/>
              <p:nvPr/>
            </p:nvCxnSpPr>
            <p:spPr>
              <a:xfrm>
                <a:off x="309852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82" name="Connecteur droit 205"/>
              <p:cNvCxnSpPr/>
              <p:nvPr/>
            </p:nvCxnSpPr>
            <p:spPr>
              <a:xfrm>
                <a:off x="350136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583" name="Connecteur droit 206"/>
              <p:cNvCxnSpPr/>
              <p:nvPr/>
            </p:nvCxnSpPr>
            <p:spPr>
              <a:xfrm>
                <a:off x="390384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84" name="Connecteur droit 207"/>
              <p:cNvCxnSpPr/>
              <p:nvPr/>
            </p:nvCxnSpPr>
            <p:spPr>
              <a:xfrm>
                <a:off x="430668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85" name="Connecteur droit 208"/>
              <p:cNvCxnSpPr/>
              <p:nvPr/>
            </p:nvCxnSpPr>
            <p:spPr>
              <a:xfrm>
                <a:off x="470916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86" name="Connecteur droit 209"/>
              <p:cNvCxnSpPr/>
              <p:nvPr/>
            </p:nvCxnSpPr>
            <p:spPr>
              <a:xfrm>
                <a:off x="511164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87" name="Connecteur droit 210"/>
              <p:cNvCxnSpPr/>
              <p:nvPr/>
            </p:nvCxnSpPr>
            <p:spPr>
              <a:xfrm>
                <a:off x="551448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88" name="Connecteur droit 211"/>
              <p:cNvCxnSpPr/>
              <p:nvPr/>
            </p:nvCxnSpPr>
            <p:spPr>
              <a:xfrm>
                <a:off x="591696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89" name="Connecteur droit 212"/>
              <p:cNvCxnSpPr/>
              <p:nvPr/>
            </p:nvCxnSpPr>
            <p:spPr>
              <a:xfrm>
                <a:off x="631980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90" name="Connecteur droit 213"/>
              <p:cNvCxnSpPr/>
              <p:nvPr/>
            </p:nvCxnSpPr>
            <p:spPr>
              <a:xfrm>
                <a:off x="6713280" y="2301840"/>
                <a:ext cx="360" cy="5932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91" name="Connecteur droit 214"/>
              <p:cNvCxnSpPr/>
              <p:nvPr/>
            </p:nvCxnSpPr>
            <p:spPr>
              <a:xfrm>
                <a:off x="712512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92" name="Connecteur droit 215"/>
              <p:cNvCxnSpPr/>
              <p:nvPr/>
            </p:nvCxnSpPr>
            <p:spPr>
              <a:xfrm>
                <a:off x="752760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93" name="Connecteur droit 216"/>
              <p:cNvCxnSpPr/>
              <p:nvPr/>
            </p:nvCxnSpPr>
            <p:spPr>
              <a:xfrm>
                <a:off x="793008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594" name="ZoneTexte 48"/>
            <p:cNvSpPr/>
            <p:nvPr/>
          </p:nvSpPr>
          <p:spPr>
            <a:xfrm>
              <a:off x="2154600" y="1800000"/>
              <a:ext cx="10918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5900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95" name="ZoneTexte 49"/>
            <p:cNvSpPr/>
            <p:nvPr/>
          </p:nvSpPr>
          <p:spPr>
            <a:xfrm>
              <a:off x="6156000" y="1800000"/>
              <a:ext cx="111672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6000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596" name="Connecteur droit 217"/>
            <p:cNvCxnSpPr/>
            <p:nvPr/>
          </p:nvCxnSpPr>
          <p:spPr>
            <a:xfrm>
              <a:off x="864000" y="2888280"/>
              <a:ext cx="7230600" cy="684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597" name="ZoneTexte 50"/>
          <p:cNvSpPr/>
          <p:nvPr/>
        </p:nvSpPr>
        <p:spPr>
          <a:xfrm>
            <a:off x="3147120" y="1953720"/>
            <a:ext cx="10022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</a:rPr>
              <a:t>5920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8" name="ZoneTexte 51"/>
          <p:cNvSpPr/>
          <p:nvPr/>
        </p:nvSpPr>
        <p:spPr>
          <a:xfrm>
            <a:off x="1379520" y="1953720"/>
            <a:ext cx="98748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</a:rPr>
              <a:t>5880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9" dur="indefinite" restart="never" nodeType="tmRoot">
          <p:childTnLst>
            <p:seq>
              <p:cTn id="50" dur="indefinite" nodeType="mainSeq">
                <p:childTnLst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5" dur="500"/>
                                        <p:tgtEl>
                                          <p:spTgt spid="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0" dur="500"/>
                                        <p:tgtEl>
                                          <p:spTgt spid="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Nomme le nombre et écris le suivant.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601" name="Groupe 4"/>
          <p:cNvGrpSpPr/>
          <p:nvPr/>
        </p:nvGrpSpPr>
        <p:grpSpPr>
          <a:xfrm>
            <a:off x="864000" y="4680000"/>
            <a:ext cx="7230240" cy="1094760"/>
            <a:chOff x="864000" y="4680000"/>
            <a:chExt cx="7230240" cy="1094760"/>
          </a:xfrm>
        </p:grpSpPr>
        <p:grpSp>
          <p:nvGrpSpPr>
            <p:cNvPr id="602" name="Groupe 5"/>
            <p:cNvGrpSpPr/>
            <p:nvPr/>
          </p:nvGrpSpPr>
          <p:grpSpPr>
            <a:xfrm>
              <a:off x="1085400" y="5175000"/>
              <a:ext cx="6844680" cy="599760"/>
              <a:chOff x="1085400" y="5175000"/>
              <a:chExt cx="6844680" cy="599760"/>
            </a:xfrm>
          </p:grpSpPr>
          <p:cxnSp>
            <p:nvCxnSpPr>
              <p:cNvPr id="603" name="Connecteur droit 9"/>
              <p:cNvCxnSpPr/>
              <p:nvPr/>
            </p:nvCxnSpPr>
            <p:spPr>
              <a:xfrm>
                <a:off x="108540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04" name="Connecteur droit 10"/>
              <p:cNvCxnSpPr/>
              <p:nvPr/>
            </p:nvCxnSpPr>
            <p:spPr>
              <a:xfrm>
                <a:off x="148824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05" name="Connecteur droit 11"/>
              <p:cNvCxnSpPr/>
              <p:nvPr/>
            </p:nvCxnSpPr>
            <p:spPr>
              <a:xfrm>
                <a:off x="189072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606" name="Connecteur droit 12"/>
              <p:cNvCxnSpPr/>
              <p:nvPr/>
            </p:nvCxnSpPr>
            <p:spPr>
              <a:xfrm>
                <a:off x="229320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07" name="Connecteur droit 13"/>
              <p:cNvCxnSpPr/>
              <p:nvPr/>
            </p:nvCxnSpPr>
            <p:spPr>
              <a:xfrm>
                <a:off x="2696040" y="5175000"/>
                <a:ext cx="360" cy="593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08" name="Connecteur droit 14"/>
              <p:cNvCxnSpPr/>
              <p:nvPr/>
            </p:nvCxnSpPr>
            <p:spPr>
              <a:xfrm>
                <a:off x="309852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09" name="Connecteur droit 15"/>
              <p:cNvCxnSpPr/>
              <p:nvPr/>
            </p:nvCxnSpPr>
            <p:spPr>
              <a:xfrm>
                <a:off x="350136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10" name="Connecteur droit 16"/>
              <p:cNvCxnSpPr/>
              <p:nvPr/>
            </p:nvCxnSpPr>
            <p:spPr>
              <a:xfrm>
                <a:off x="390384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11" name="Connecteur droit 17"/>
              <p:cNvCxnSpPr/>
              <p:nvPr/>
            </p:nvCxnSpPr>
            <p:spPr>
              <a:xfrm>
                <a:off x="430668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12" name="Connecteur droit 18"/>
              <p:cNvCxnSpPr/>
              <p:nvPr/>
            </p:nvCxnSpPr>
            <p:spPr>
              <a:xfrm>
                <a:off x="470916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13" name="Connecteur droit 19"/>
              <p:cNvCxnSpPr/>
              <p:nvPr/>
            </p:nvCxnSpPr>
            <p:spPr>
              <a:xfrm>
                <a:off x="511164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14" name="Connecteur droit 20"/>
              <p:cNvCxnSpPr/>
              <p:nvPr/>
            </p:nvCxnSpPr>
            <p:spPr>
              <a:xfrm>
                <a:off x="551448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15" name="Connecteur droit 21"/>
              <p:cNvCxnSpPr/>
              <p:nvPr/>
            </p:nvCxnSpPr>
            <p:spPr>
              <a:xfrm>
                <a:off x="591696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16" name="Connecteur droit 22"/>
              <p:cNvCxnSpPr/>
              <p:nvPr/>
            </p:nvCxnSpPr>
            <p:spPr>
              <a:xfrm>
                <a:off x="631980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17" name="Connecteur droit 23"/>
              <p:cNvCxnSpPr/>
              <p:nvPr/>
            </p:nvCxnSpPr>
            <p:spPr>
              <a:xfrm>
                <a:off x="6713280" y="5181840"/>
                <a:ext cx="360" cy="5932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18" name="Connecteur droit 24"/>
              <p:cNvCxnSpPr/>
              <p:nvPr/>
            </p:nvCxnSpPr>
            <p:spPr>
              <a:xfrm>
                <a:off x="712512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19" name="Connecteur droit 25"/>
              <p:cNvCxnSpPr/>
              <p:nvPr/>
            </p:nvCxnSpPr>
            <p:spPr>
              <a:xfrm>
                <a:off x="752760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20" name="Connecteur droit 26"/>
              <p:cNvCxnSpPr/>
              <p:nvPr/>
            </p:nvCxnSpPr>
            <p:spPr>
              <a:xfrm>
                <a:off x="793008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621" name="ZoneTexte 6"/>
            <p:cNvSpPr/>
            <p:nvPr/>
          </p:nvSpPr>
          <p:spPr>
            <a:xfrm>
              <a:off x="2293560" y="4680000"/>
              <a:ext cx="95292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800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22" name="ZoneTexte 7"/>
            <p:cNvSpPr/>
            <p:nvPr/>
          </p:nvSpPr>
          <p:spPr>
            <a:xfrm>
              <a:off x="6319800" y="4680000"/>
              <a:ext cx="95292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810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623" name="Connecteur droit 8"/>
            <p:cNvCxnSpPr/>
            <p:nvPr/>
          </p:nvCxnSpPr>
          <p:spPr>
            <a:xfrm>
              <a:off x="864000" y="5768280"/>
              <a:ext cx="7230600" cy="684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624" name="ZoneTexte 27"/>
          <p:cNvSpPr/>
          <p:nvPr/>
        </p:nvSpPr>
        <p:spPr>
          <a:xfrm>
            <a:off x="7354800" y="4817160"/>
            <a:ext cx="402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5" name="ZoneTexte 28"/>
          <p:cNvSpPr/>
          <p:nvPr/>
        </p:nvSpPr>
        <p:spPr>
          <a:xfrm>
            <a:off x="1726920" y="4817160"/>
            <a:ext cx="402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6" name=""/>
          <p:cNvSpPr txBox="1"/>
          <p:nvPr/>
        </p:nvSpPr>
        <p:spPr>
          <a:xfrm>
            <a:off x="1080000" y="85752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CM1 </a:t>
            </a: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            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7" name=""/>
          <p:cNvSpPr txBox="1"/>
          <p:nvPr/>
        </p:nvSpPr>
        <p:spPr>
          <a:xfrm>
            <a:off x="978480" y="403236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CE2 </a:t>
            </a: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            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8" name=""/>
          <p:cNvSpPr/>
          <p:nvPr/>
        </p:nvSpPr>
        <p:spPr>
          <a:xfrm>
            <a:off x="180000" y="3600000"/>
            <a:ext cx="8280000" cy="0"/>
          </a:xfrm>
          <a:prstGeom prst="line">
            <a:avLst/>
          </a:prstGeom>
          <a:ln w="36000">
            <a:solidFill>
              <a:srgbClr val="00000a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629" name="Groupe 26"/>
          <p:cNvGrpSpPr/>
          <p:nvPr/>
        </p:nvGrpSpPr>
        <p:grpSpPr>
          <a:xfrm>
            <a:off x="864000" y="1800000"/>
            <a:ext cx="7230240" cy="1094760"/>
            <a:chOff x="864000" y="1800000"/>
            <a:chExt cx="7230240" cy="1094760"/>
          </a:xfrm>
        </p:grpSpPr>
        <p:grpSp>
          <p:nvGrpSpPr>
            <p:cNvPr id="630" name="Groupe 27"/>
            <p:cNvGrpSpPr/>
            <p:nvPr/>
          </p:nvGrpSpPr>
          <p:grpSpPr>
            <a:xfrm>
              <a:off x="1085400" y="2295000"/>
              <a:ext cx="6844680" cy="599760"/>
              <a:chOff x="1085400" y="2295000"/>
              <a:chExt cx="6844680" cy="599760"/>
            </a:xfrm>
          </p:grpSpPr>
          <p:cxnSp>
            <p:nvCxnSpPr>
              <p:cNvPr id="631" name="Connecteur droit 218"/>
              <p:cNvCxnSpPr/>
              <p:nvPr/>
            </p:nvCxnSpPr>
            <p:spPr>
              <a:xfrm>
                <a:off x="108540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32" name="Connecteur droit 219"/>
              <p:cNvCxnSpPr/>
              <p:nvPr/>
            </p:nvCxnSpPr>
            <p:spPr>
              <a:xfrm>
                <a:off x="148824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33" name="Connecteur droit 220"/>
              <p:cNvCxnSpPr/>
              <p:nvPr/>
            </p:nvCxnSpPr>
            <p:spPr>
              <a:xfrm>
                <a:off x="189072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634" name="Connecteur droit 221"/>
              <p:cNvCxnSpPr/>
              <p:nvPr/>
            </p:nvCxnSpPr>
            <p:spPr>
              <a:xfrm>
                <a:off x="229320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35" name="Connecteur droit 222"/>
              <p:cNvCxnSpPr/>
              <p:nvPr/>
            </p:nvCxnSpPr>
            <p:spPr>
              <a:xfrm>
                <a:off x="2696040" y="2295000"/>
                <a:ext cx="360" cy="593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36" name="Connecteur droit 223"/>
              <p:cNvCxnSpPr/>
              <p:nvPr/>
            </p:nvCxnSpPr>
            <p:spPr>
              <a:xfrm>
                <a:off x="309852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37" name="Connecteur droit 224"/>
              <p:cNvCxnSpPr/>
              <p:nvPr/>
            </p:nvCxnSpPr>
            <p:spPr>
              <a:xfrm>
                <a:off x="350136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38" name="Connecteur droit 225"/>
              <p:cNvCxnSpPr/>
              <p:nvPr/>
            </p:nvCxnSpPr>
            <p:spPr>
              <a:xfrm>
                <a:off x="390384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39" name="Connecteur droit 226"/>
              <p:cNvCxnSpPr/>
              <p:nvPr/>
            </p:nvCxnSpPr>
            <p:spPr>
              <a:xfrm>
                <a:off x="430668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40" name="Connecteur droit 227"/>
              <p:cNvCxnSpPr/>
              <p:nvPr/>
            </p:nvCxnSpPr>
            <p:spPr>
              <a:xfrm>
                <a:off x="470916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41" name="Connecteur droit 228"/>
              <p:cNvCxnSpPr/>
              <p:nvPr/>
            </p:nvCxnSpPr>
            <p:spPr>
              <a:xfrm>
                <a:off x="511164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42" name="Connecteur droit 229"/>
              <p:cNvCxnSpPr/>
              <p:nvPr/>
            </p:nvCxnSpPr>
            <p:spPr>
              <a:xfrm>
                <a:off x="551448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43" name="Connecteur droit 230"/>
              <p:cNvCxnSpPr/>
              <p:nvPr/>
            </p:nvCxnSpPr>
            <p:spPr>
              <a:xfrm>
                <a:off x="591696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44" name="Connecteur droit 231"/>
              <p:cNvCxnSpPr/>
              <p:nvPr/>
            </p:nvCxnSpPr>
            <p:spPr>
              <a:xfrm>
                <a:off x="631980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45" name="Connecteur droit 232"/>
              <p:cNvCxnSpPr/>
              <p:nvPr/>
            </p:nvCxnSpPr>
            <p:spPr>
              <a:xfrm>
                <a:off x="6713280" y="2301840"/>
                <a:ext cx="360" cy="5932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46" name="Connecteur droit 233"/>
              <p:cNvCxnSpPr/>
              <p:nvPr/>
            </p:nvCxnSpPr>
            <p:spPr>
              <a:xfrm>
                <a:off x="712512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47" name="Connecteur droit 234"/>
              <p:cNvCxnSpPr/>
              <p:nvPr/>
            </p:nvCxnSpPr>
            <p:spPr>
              <a:xfrm>
                <a:off x="752760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48" name="Connecteur droit 235"/>
              <p:cNvCxnSpPr/>
              <p:nvPr/>
            </p:nvCxnSpPr>
            <p:spPr>
              <a:xfrm>
                <a:off x="793008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649" name="ZoneTexte 52"/>
            <p:cNvSpPr/>
            <p:nvPr/>
          </p:nvSpPr>
          <p:spPr>
            <a:xfrm>
              <a:off x="2211480" y="1800000"/>
              <a:ext cx="103500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8000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50" name="ZoneTexte 53"/>
            <p:cNvSpPr/>
            <p:nvPr/>
          </p:nvSpPr>
          <p:spPr>
            <a:xfrm>
              <a:off x="6156000" y="1800000"/>
              <a:ext cx="111672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9000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651" name="Connecteur droit 236"/>
            <p:cNvCxnSpPr/>
            <p:nvPr/>
          </p:nvCxnSpPr>
          <p:spPr>
            <a:xfrm>
              <a:off x="864000" y="2888280"/>
              <a:ext cx="7230600" cy="684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652" name="ZoneTexte 54"/>
          <p:cNvSpPr/>
          <p:nvPr/>
        </p:nvSpPr>
        <p:spPr>
          <a:xfrm>
            <a:off x="7354800" y="1937160"/>
            <a:ext cx="402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3" name="ZoneTexte 55"/>
          <p:cNvSpPr/>
          <p:nvPr/>
        </p:nvSpPr>
        <p:spPr>
          <a:xfrm>
            <a:off x="1726920" y="1937160"/>
            <a:ext cx="402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656" name="Groupe 3"/>
          <p:cNvGrpSpPr/>
          <p:nvPr/>
        </p:nvGrpSpPr>
        <p:grpSpPr>
          <a:xfrm>
            <a:off x="864000" y="4680000"/>
            <a:ext cx="7230240" cy="1094760"/>
            <a:chOff x="864000" y="4680000"/>
            <a:chExt cx="7230240" cy="1094760"/>
          </a:xfrm>
        </p:grpSpPr>
        <p:grpSp>
          <p:nvGrpSpPr>
            <p:cNvPr id="657" name="Groupe 6"/>
            <p:cNvGrpSpPr/>
            <p:nvPr/>
          </p:nvGrpSpPr>
          <p:grpSpPr>
            <a:xfrm>
              <a:off x="1085400" y="5175000"/>
              <a:ext cx="6844680" cy="599760"/>
              <a:chOff x="1085400" y="5175000"/>
              <a:chExt cx="6844680" cy="599760"/>
            </a:xfrm>
          </p:grpSpPr>
          <p:cxnSp>
            <p:nvCxnSpPr>
              <p:cNvPr id="658" name="Connecteur droit 10"/>
              <p:cNvCxnSpPr/>
              <p:nvPr/>
            </p:nvCxnSpPr>
            <p:spPr>
              <a:xfrm>
                <a:off x="108540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59" name="Connecteur droit 11"/>
              <p:cNvCxnSpPr/>
              <p:nvPr/>
            </p:nvCxnSpPr>
            <p:spPr>
              <a:xfrm>
                <a:off x="148824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60" name="Connecteur droit 12"/>
              <p:cNvCxnSpPr/>
              <p:nvPr/>
            </p:nvCxnSpPr>
            <p:spPr>
              <a:xfrm>
                <a:off x="189072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661" name="Connecteur droit 13"/>
              <p:cNvCxnSpPr/>
              <p:nvPr/>
            </p:nvCxnSpPr>
            <p:spPr>
              <a:xfrm>
                <a:off x="229320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62" name="Connecteur droit 14"/>
              <p:cNvCxnSpPr/>
              <p:nvPr/>
            </p:nvCxnSpPr>
            <p:spPr>
              <a:xfrm>
                <a:off x="2696040" y="5175000"/>
                <a:ext cx="360" cy="593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63" name="Connecteur droit 15"/>
              <p:cNvCxnSpPr/>
              <p:nvPr/>
            </p:nvCxnSpPr>
            <p:spPr>
              <a:xfrm>
                <a:off x="309852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64" name="Connecteur droit 16"/>
              <p:cNvCxnSpPr/>
              <p:nvPr/>
            </p:nvCxnSpPr>
            <p:spPr>
              <a:xfrm>
                <a:off x="350136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65" name="Connecteur droit 17"/>
              <p:cNvCxnSpPr/>
              <p:nvPr/>
            </p:nvCxnSpPr>
            <p:spPr>
              <a:xfrm>
                <a:off x="390384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66" name="Connecteur droit 18"/>
              <p:cNvCxnSpPr/>
              <p:nvPr/>
            </p:nvCxnSpPr>
            <p:spPr>
              <a:xfrm>
                <a:off x="430668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67" name="Connecteur droit 19"/>
              <p:cNvCxnSpPr/>
              <p:nvPr/>
            </p:nvCxnSpPr>
            <p:spPr>
              <a:xfrm>
                <a:off x="470916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68" name="Connecteur droit 20"/>
              <p:cNvCxnSpPr/>
              <p:nvPr/>
            </p:nvCxnSpPr>
            <p:spPr>
              <a:xfrm>
                <a:off x="511164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69" name="Connecteur droit 21"/>
              <p:cNvCxnSpPr/>
              <p:nvPr/>
            </p:nvCxnSpPr>
            <p:spPr>
              <a:xfrm>
                <a:off x="551448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70" name="Connecteur droit 22"/>
              <p:cNvCxnSpPr/>
              <p:nvPr/>
            </p:nvCxnSpPr>
            <p:spPr>
              <a:xfrm>
                <a:off x="591696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71" name="Connecteur droit 23"/>
              <p:cNvCxnSpPr/>
              <p:nvPr/>
            </p:nvCxnSpPr>
            <p:spPr>
              <a:xfrm>
                <a:off x="631980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72" name="Connecteur droit 24"/>
              <p:cNvCxnSpPr/>
              <p:nvPr/>
            </p:nvCxnSpPr>
            <p:spPr>
              <a:xfrm>
                <a:off x="6713280" y="5181840"/>
                <a:ext cx="360" cy="5932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73" name="Connecteur droit 25"/>
              <p:cNvCxnSpPr/>
              <p:nvPr/>
            </p:nvCxnSpPr>
            <p:spPr>
              <a:xfrm>
                <a:off x="712512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74" name="Connecteur droit 26"/>
              <p:cNvCxnSpPr/>
              <p:nvPr/>
            </p:nvCxnSpPr>
            <p:spPr>
              <a:xfrm>
                <a:off x="752760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75" name="Connecteur droit 27"/>
              <p:cNvCxnSpPr/>
              <p:nvPr/>
            </p:nvCxnSpPr>
            <p:spPr>
              <a:xfrm>
                <a:off x="793008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676" name="ZoneTexte 7"/>
            <p:cNvSpPr/>
            <p:nvPr/>
          </p:nvSpPr>
          <p:spPr>
            <a:xfrm>
              <a:off x="2293560" y="4680000"/>
              <a:ext cx="95292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800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77" name="ZoneTexte 8"/>
            <p:cNvSpPr/>
            <p:nvPr/>
          </p:nvSpPr>
          <p:spPr>
            <a:xfrm>
              <a:off x="6319800" y="4680000"/>
              <a:ext cx="95292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810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678" name="Connecteur droit 9"/>
            <p:cNvCxnSpPr/>
            <p:nvPr/>
          </p:nvCxnSpPr>
          <p:spPr>
            <a:xfrm>
              <a:off x="864000" y="5768280"/>
              <a:ext cx="7230600" cy="684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679" name="ZoneTexte 28"/>
          <p:cNvSpPr/>
          <p:nvPr/>
        </p:nvSpPr>
        <p:spPr>
          <a:xfrm>
            <a:off x="7111440" y="4825800"/>
            <a:ext cx="8143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812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0" name="ZoneTexte 29"/>
          <p:cNvSpPr/>
          <p:nvPr/>
        </p:nvSpPr>
        <p:spPr>
          <a:xfrm>
            <a:off x="1496520" y="4817160"/>
            <a:ext cx="8708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798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1" name=""/>
          <p:cNvSpPr txBox="1"/>
          <p:nvPr/>
        </p:nvSpPr>
        <p:spPr>
          <a:xfrm>
            <a:off x="1080000" y="85752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CM1 </a:t>
            </a: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            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2" name=""/>
          <p:cNvSpPr txBox="1"/>
          <p:nvPr/>
        </p:nvSpPr>
        <p:spPr>
          <a:xfrm>
            <a:off x="978480" y="403236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CE2 </a:t>
            </a: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            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3" name=""/>
          <p:cNvSpPr/>
          <p:nvPr/>
        </p:nvSpPr>
        <p:spPr>
          <a:xfrm>
            <a:off x="180000" y="3600000"/>
            <a:ext cx="8280000" cy="0"/>
          </a:xfrm>
          <a:prstGeom prst="line">
            <a:avLst/>
          </a:prstGeom>
          <a:ln w="36000">
            <a:solidFill>
              <a:srgbClr val="00000a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684" name="Groupe 28"/>
          <p:cNvGrpSpPr/>
          <p:nvPr/>
        </p:nvGrpSpPr>
        <p:grpSpPr>
          <a:xfrm>
            <a:off x="864000" y="1800000"/>
            <a:ext cx="7230240" cy="1094760"/>
            <a:chOff x="864000" y="1800000"/>
            <a:chExt cx="7230240" cy="1094760"/>
          </a:xfrm>
        </p:grpSpPr>
        <p:grpSp>
          <p:nvGrpSpPr>
            <p:cNvPr id="685" name="Groupe 29"/>
            <p:cNvGrpSpPr/>
            <p:nvPr/>
          </p:nvGrpSpPr>
          <p:grpSpPr>
            <a:xfrm>
              <a:off x="1085400" y="2295000"/>
              <a:ext cx="6844680" cy="599760"/>
              <a:chOff x="1085400" y="2295000"/>
              <a:chExt cx="6844680" cy="599760"/>
            </a:xfrm>
          </p:grpSpPr>
          <p:cxnSp>
            <p:nvCxnSpPr>
              <p:cNvPr id="686" name="Connecteur droit 237"/>
              <p:cNvCxnSpPr/>
              <p:nvPr/>
            </p:nvCxnSpPr>
            <p:spPr>
              <a:xfrm>
                <a:off x="108540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87" name="Connecteur droit 238"/>
              <p:cNvCxnSpPr/>
              <p:nvPr/>
            </p:nvCxnSpPr>
            <p:spPr>
              <a:xfrm>
                <a:off x="148824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88" name="Connecteur droit 239"/>
              <p:cNvCxnSpPr/>
              <p:nvPr/>
            </p:nvCxnSpPr>
            <p:spPr>
              <a:xfrm>
                <a:off x="189072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689" name="Connecteur droit 240"/>
              <p:cNvCxnSpPr/>
              <p:nvPr/>
            </p:nvCxnSpPr>
            <p:spPr>
              <a:xfrm>
                <a:off x="229320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90" name="Connecteur droit 241"/>
              <p:cNvCxnSpPr/>
              <p:nvPr/>
            </p:nvCxnSpPr>
            <p:spPr>
              <a:xfrm>
                <a:off x="2696040" y="2295000"/>
                <a:ext cx="360" cy="593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91" name="Connecteur droit 242"/>
              <p:cNvCxnSpPr/>
              <p:nvPr/>
            </p:nvCxnSpPr>
            <p:spPr>
              <a:xfrm>
                <a:off x="309852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92" name="Connecteur droit 243"/>
              <p:cNvCxnSpPr/>
              <p:nvPr/>
            </p:nvCxnSpPr>
            <p:spPr>
              <a:xfrm>
                <a:off x="350136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93" name="Connecteur droit 244"/>
              <p:cNvCxnSpPr/>
              <p:nvPr/>
            </p:nvCxnSpPr>
            <p:spPr>
              <a:xfrm>
                <a:off x="390384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94" name="Connecteur droit 245"/>
              <p:cNvCxnSpPr/>
              <p:nvPr/>
            </p:nvCxnSpPr>
            <p:spPr>
              <a:xfrm>
                <a:off x="430668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95" name="Connecteur droit 246"/>
              <p:cNvCxnSpPr/>
              <p:nvPr/>
            </p:nvCxnSpPr>
            <p:spPr>
              <a:xfrm>
                <a:off x="470916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96" name="Connecteur droit 247"/>
              <p:cNvCxnSpPr/>
              <p:nvPr/>
            </p:nvCxnSpPr>
            <p:spPr>
              <a:xfrm>
                <a:off x="511164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97" name="Connecteur droit 248"/>
              <p:cNvCxnSpPr/>
              <p:nvPr/>
            </p:nvCxnSpPr>
            <p:spPr>
              <a:xfrm>
                <a:off x="551448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98" name="Connecteur droit 249"/>
              <p:cNvCxnSpPr/>
              <p:nvPr/>
            </p:nvCxnSpPr>
            <p:spPr>
              <a:xfrm>
                <a:off x="591696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99" name="Connecteur droit 250"/>
              <p:cNvCxnSpPr/>
              <p:nvPr/>
            </p:nvCxnSpPr>
            <p:spPr>
              <a:xfrm>
                <a:off x="631980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700" name="Connecteur droit 251"/>
              <p:cNvCxnSpPr/>
              <p:nvPr/>
            </p:nvCxnSpPr>
            <p:spPr>
              <a:xfrm>
                <a:off x="6713280" y="2301840"/>
                <a:ext cx="360" cy="5932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701" name="Connecteur droit 252"/>
              <p:cNvCxnSpPr/>
              <p:nvPr/>
            </p:nvCxnSpPr>
            <p:spPr>
              <a:xfrm>
                <a:off x="712512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702" name="Connecteur droit 253"/>
              <p:cNvCxnSpPr/>
              <p:nvPr/>
            </p:nvCxnSpPr>
            <p:spPr>
              <a:xfrm>
                <a:off x="752760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703" name="Connecteur droit 254"/>
              <p:cNvCxnSpPr/>
              <p:nvPr/>
            </p:nvCxnSpPr>
            <p:spPr>
              <a:xfrm>
                <a:off x="793008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704" name="ZoneTexte 56"/>
            <p:cNvSpPr/>
            <p:nvPr/>
          </p:nvSpPr>
          <p:spPr>
            <a:xfrm>
              <a:off x="2293560" y="1800000"/>
              <a:ext cx="104364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8000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05" name="ZoneTexte 57"/>
            <p:cNvSpPr/>
            <p:nvPr/>
          </p:nvSpPr>
          <p:spPr>
            <a:xfrm>
              <a:off x="6127920" y="1800000"/>
              <a:ext cx="114480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9000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706" name="Connecteur droit 255"/>
            <p:cNvCxnSpPr/>
            <p:nvPr/>
          </p:nvCxnSpPr>
          <p:spPr>
            <a:xfrm>
              <a:off x="864000" y="2888280"/>
              <a:ext cx="7230600" cy="684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707" name="ZoneTexte 58"/>
          <p:cNvSpPr/>
          <p:nvPr/>
        </p:nvSpPr>
        <p:spPr>
          <a:xfrm>
            <a:off x="7051680" y="1980000"/>
            <a:ext cx="104832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</a:rPr>
              <a:t>9200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8" name="ZoneTexte 59"/>
          <p:cNvSpPr/>
          <p:nvPr/>
        </p:nvSpPr>
        <p:spPr>
          <a:xfrm>
            <a:off x="1343520" y="1915920"/>
            <a:ext cx="94968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</a:rPr>
              <a:t>7800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1" dur="indefinite" restart="never" nodeType="tmRoot">
          <p:childTnLst>
            <p:seq>
              <p:cTn id="62" dur="indefinite" nodeType="mainSeq">
                <p:childTnLst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7" dur="500"/>
                                        <p:tgtEl>
                                          <p:spTgt spid="6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2" dur="500"/>
                                        <p:tgtEl>
                                          <p:spTgt spid="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les nombres manquants.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1" name="ZoneTexte 2"/>
          <p:cNvSpPr/>
          <p:nvPr/>
        </p:nvSpPr>
        <p:spPr>
          <a:xfrm>
            <a:off x="0" y="4680000"/>
            <a:ext cx="930996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157" strike="noStrike">
                <a:solidFill>
                  <a:srgbClr val="000000"/>
                </a:solidFill>
                <a:latin typeface="Calibri"/>
              </a:rPr>
              <a:t>…  </a:t>
            </a:r>
            <a:r>
              <a:rPr b="0" lang="fr-FR" sz="4000" spc="157" strike="noStrike">
                <a:solidFill>
                  <a:srgbClr val="000000"/>
                </a:solidFill>
                <a:latin typeface="Calibri"/>
              </a:rPr>
              <a:t>- 455 - 465 - 475 -  …  - 495 - 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2" name=""/>
          <p:cNvSpPr txBox="1"/>
          <p:nvPr/>
        </p:nvSpPr>
        <p:spPr>
          <a:xfrm>
            <a:off x="1080000" y="85752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CM1 </a:t>
            </a: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            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3" name=""/>
          <p:cNvSpPr txBox="1"/>
          <p:nvPr/>
        </p:nvSpPr>
        <p:spPr>
          <a:xfrm>
            <a:off x="978480" y="403236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CE2 </a:t>
            </a: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            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4" name=""/>
          <p:cNvSpPr/>
          <p:nvPr/>
        </p:nvSpPr>
        <p:spPr>
          <a:xfrm>
            <a:off x="180000" y="3600000"/>
            <a:ext cx="8280000" cy="0"/>
          </a:xfrm>
          <a:prstGeom prst="line">
            <a:avLst/>
          </a:prstGeom>
          <a:ln w="36000">
            <a:solidFill>
              <a:srgbClr val="00000a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5" name="ZoneTexte 60"/>
          <p:cNvSpPr/>
          <p:nvPr/>
        </p:nvSpPr>
        <p:spPr>
          <a:xfrm>
            <a:off x="0" y="1800000"/>
            <a:ext cx="9309960" cy="577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3200" spc="157" strike="noStrike">
                <a:solidFill>
                  <a:srgbClr val="000000"/>
                </a:solidFill>
                <a:latin typeface="Calibri"/>
              </a:rPr>
              <a:t>…  </a:t>
            </a:r>
            <a:r>
              <a:rPr b="0" lang="fr-FR" sz="3200" spc="157" strike="noStrike">
                <a:solidFill>
                  <a:srgbClr val="000000"/>
                </a:solidFill>
                <a:latin typeface="Calibri"/>
              </a:rPr>
              <a:t>- 4 055 - 4 065 - 4 075 -  …  - 4 095 -  …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8" name="ZoneTexte 4"/>
          <p:cNvSpPr/>
          <p:nvPr/>
        </p:nvSpPr>
        <p:spPr>
          <a:xfrm>
            <a:off x="0" y="4680000"/>
            <a:ext cx="930996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157" strike="noStrike">
                <a:solidFill>
                  <a:srgbClr val="000000"/>
                </a:solidFill>
                <a:latin typeface="Calibri"/>
              </a:rPr>
              <a:t>…  </a:t>
            </a:r>
            <a:r>
              <a:rPr b="0" lang="fr-FR" sz="4000" spc="157" strike="noStrike">
                <a:solidFill>
                  <a:srgbClr val="000000"/>
                </a:solidFill>
                <a:latin typeface="Calibri"/>
              </a:rPr>
              <a:t>- 455 - 465 - 475 - </a:t>
            </a:r>
            <a:r>
              <a:rPr b="0" lang="fr-FR" sz="4000" spc="157" strike="noStrike">
                <a:solidFill>
                  <a:srgbClr val="ff0000"/>
                </a:solidFill>
                <a:latin typeface="Calibri"/>
              </a:rPr>
              <a:t> </a:t>
            </a:r>
            <a:r>
              <a:rPr b="0" lang="fr-FR" sz="4000" spc="157" strike="noStrike">
                <a:solidFill>
                  <a:srgbClr val="000000"/>
                </a:solidFill>
                <a:latin typeface="Calibri"/>
              </a:rPr>
              <a:t>…</a:t>
            </a:r>
            <a:r>
              <a:rPr b="0" lang="fr-FR" sz="4000" spc="157" strike="noStrike">
                <a:solidFill>
                  <a:srgbClr val="ff0000"/>
                </a:solidFill>
                <a:latin typeface="Calibri"/>
              </a:rPr>
              <a:t> </a:t>
            </a:r>
            <a:r>
              <a:rPr b="0" lang="fr-FR" sz="4000" spc="157" strike="noStrike">
                <a:solidFill>
                  <a:srgbClr val="000000"/>
                </a:solidFill>
                <a:latin typeface="Calibri"/>
              </a:rPr>
              <a:t> - 495 - </a:t>
            </a:r>
            <a:r>
              <a:rPr b="0" lang="fr-FR" sz="4000" spc="157" strike="noStrike">
                <a:solidFill>
                  <a:srgbClr val="ff0000"/>
                </a:solidFill>
                <a:latin typeface="Calibri"/>
              </a:rPr>
              <a:t> </a:t>
            </a:r>
            <a:r>
              <a:rPr b="0" lang="fr-FR" sz="4000" spc="157" strike="noStrike">
                <a:solidFill>
                  <a:srgbClr val="000000"/>
                </a:solidFill>
                <a:latin typeface="Calibri"/>
              </a:rPr>
              <a:t>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9" name="ZoneTexte 5"/>
          <p:cNvSpPr/>
          <p:nvPr/>
        </p:nvSpPr>
        <p:spPr>
          <a:xfrm>
            <a:off x="540000" y="4559040"/>
            <a:ext cx="93420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c00000"/>
                </a:solidFill>
                <a:latin typeface="Calibri"/>
              </a:rPr>
              <a:t>445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0" name="ZoneTexte 6"/>
          <p:cNvSpPr/>
          <p:nvPr/>
        </p:nvSpPr>
        <p:spPr>
          <a:xfrm>
            <a:off x="5511600" y="4559040"/>
            <a:ext cx="96840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c00000"/>
                </a:solidFill>
                <a:latin typeface="Calibri"/>
              </a:rPr>
              <a:t>485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1" name="ZoneTexte 7"/>
          <p:cNvSpPr/>
          <p:nvPr/>
        </p:nvSpPr>
        <p:spPr>
          <a:xfrm>
            <a:off x="7920000" y="4559040"/>
            <a:ext cx="97200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c00000"/>
                </a:solidFill>
                <a:latin typeface="Calibri"/>
              </a:rPr>
              <a:t>505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2" name=""/>
          <p:cNvSpPr txBox="1"/>
          <p:nvPr/>
        </p:nvSpPr>
        <p:spPr>
          <a:xfrm>
            <a:off x="1080000" y="85752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CM1 </a:t>
            </a: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            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3" name=""/>
          <p:cNvSpPr txBox="1"/>
          <p:nvPr/>
        </p:nvSpPr>
        <p:spPr>
          <a:xfrm>
            <a:off x="978480" y="403236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CE2 </a:t>
            </a: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            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4" name=""/>
          <p:cNvSpPr/>
          <p:nvPr/>
        </p:nvSpPr>
        <p:spPr>
          <a:xfrm>
            <a:off x="180000" y="3600000"/>
            <a:ext cx="8280000" cy="0"/>
          </a:xfrm>
          <a:prstGeom prst="line">
            <a:avLst/>
          </a:prstGeom>
          <a:ln w="36000">
            <a:solidFill>
              <a:srgbClr val="00000a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5" name="ZoneTexte 61"/>
          <p:cNvSpPr/>
          <p:nvPr/>
        </p:nvSpPr>
        <p:spPr>
          <a:xfrm>
            <a:off x="0" y="1800000"/>
            <a:ext cx="9309960" cy="577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3200" spc="157" strike="noStrike">
                <a:solidFill>
                  <a:srgbClr val="000000"/>
                </a:solidFill>
                <a:latin typeface="Calibri"/>
              </a:rPr>
              <a:t>…  </a:t>
            </a:r>
            <a:r>
              <a:rPr b="0" lang="fr-FR" sz="3200" spc="157" strike="noStrike">
                <a:solidFill>
                  <a:srgbClr val="000000"/>
                </a:solidFill>
                <a:latin typeface="Calibri"/>
              </a:rPr>
              <a:t>- 4 055 - 4 065 - 4 075 -  …  - 4 095 -  …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6" name="ZoneTexte 62"/>
          <p:cNvSpPr/>
          <p:nvPr/>
        </p:nvSpPr>
        <p:spPr>
          <a:xfrm>
            <a:off x="540000" y="1800000"/>
            <a:ext cx="900000" cy="5774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4045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7" name="ZoneTexte 63"/>
          <p:cNvSpPr/>
          <p:nvPr/>
        </p:nvSpPr>
        <p:spPr>
          <a:xfrm>
            <a:off x="5580000" y="1800000"/>
            <a:ext cx="1080000" cy="5774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4 085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8" name="ZoneTexte 64"/>
          <p:cNvSpPr/>
          <p:nvPr/>
        </p:nvSpPr>
        <p:spPr>
          <a:xfrm>
            <a:off x="8005680" y="1800000"/>
            <a:ext cx="1138320" cy="5774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5 005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3" dur="indefinite" restart="never" nodeType="tmRoot">
          <p:childTnLst>
            <p:seq>
              <p:cTn id="74" dur="indefinite" nodeType="mainSeq">
                <p:childTnLst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9" dur="500"/>
                                        <p:tgtEl>
                                          <p:spTgt spid="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4" dur="500"/>
                                        <p:tgtEl>
                                          <p:spTgt spid="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9" dur="500"/>
                                        <p:tgtEl>
                                          <p:spTgt spid="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Ecris les deux nombres.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63000"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exemple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51" name="Groupe 3"/>
          <p:cNvGrpSpPr/>
          <p:nvPr/>
        </p:nvGrpSpPr>
        <p:grpSpPr>
          <a:xfrm>
            <a:off x="864000" y="4680000"/>
            <a:ext cx="7230240" cy="1094760"/>
            <a:chOff x="864000" y="4680000"/>
            <a:chExt cx="7230240" cy="1094760"/>
          </a:xfrm>
        </p:grpSpPr>
        <p:grpSp>
          <p:nvGrpSpPr>
            <p:cNvPr id="52" name="Groupe 4"/>
            <p:cNvGrpSpPr/>
            <p:nvPr/>
          </p:nvGrpSpPr>
          <p:grpSpPr>
            <a:xfrm>
              <a:off x="1085400" y="5175000"/>
              <a:ext cx="6844680" cy="599760"/>
              <a:chOff x="1085400" y="5175000"/>
              <a:chExt cx="6844680" cy="599760"/>
            </a:xfrm>
          </p:grpSpPr>
          <p:cxnSp>
            <p:nvCxnSpPr>
              <p:cNvPr id="53" name="Connecteur droit 17"/>
              <p:cNvCxnSpPr/>
              <p:nvPr/>
            </p:nvCxnSpPr>
            <p:spPr>
              <a:xfrm>
                <a:off x="108540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4" name="Connecteur droit 18"/>
              <p:cNvCxnSpPr/>
              <p:nvPr/>
            </p:nvCxnSpPr>
            <p:spPr>
              <a:xfrm>
                <a:off x="148824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5" name="Connecteur droit 19"/>
              <p:cNvCxnSpPr/>
              <p:nvPr/>
            </p:nvCxnSpPr>
            <p:spPr>
              <a:xfrm>
                <a:off x="189072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6" name="Connecteur droit 20"/>
              <p:cNvCxnSpPr/>
              <p:nvPr/>
            </p:nvCxnSpPr>
            <p:spPr>
              <a:xfrm>
                <a:off x="229320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7" name="Connecteur droit 21"/>
              <p:cNvCxnSpPr/>
              <p:nvPr/>
            </p:nvCxnSpPr>
            <p:spPr>
              <a:xfrm>
                <a:off x="2696040" y="5175000"/>
                <a:ext cx="360" cy="593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8" name="Connecteur droit 22"/>
              <p:cNvCxnSpPr/>
              <p:nvPr/>
            </p:nvCxnSpPr>
            <p:spPr>
              <a:xfrm>
                <a:off x="309852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9" name="Connecteur droit 23"/>
              <p:cNvCxnSpPr/>
              <p:nvPr/>
            </p:nvCxnSpPr>
            <p:spPr>
              <a:xfrm>
                <a:off x="350136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0" name="Connecteur droit 24"/>
              <p:cNvCxnSpPr/>
              <p:nvPr/>
            </p:nvCxnSpPr>
            <p:spPr>
              <a:xfrm>
                <a:off x="390384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1" name="Connecteur droit 25"/>
              <p:cNvCxnSpPr/>
              <p:nvPr/>
            </p:nvCxnSpPr>
            <p:spPr>
              <a:xfrm>
                <a:off x="430668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62" name="Connecteur droit 26"/>
              <p:cNvCxnSpPr/>
              <p:nvPr/>
            </p:nvCxnSpPr>
            <p:spPr>
              <a:xfrm>
                <a:off x="470916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3" name="Connecteur droit 27"/>
              <p:cNvCxnSpPr/>
              <p:nvPr/>
            </p:nvCxnSpPr>
            <p:spPr>
              <a:xfrm>
                <a:off x="511164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4" name="Connecteur droit 28"/>
              <p:cNvCxnSpPr/>
              <p:nvPr/>
            </p:nvCxnSpPr>
            <p:spPr>
              <a:xfrm>
                <a:off x="551448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5" name="Connecteur droit 29"/>
              <p:cNvCxnSpPr/>
              <p:nvPr/>
            </p:nvCxnSpPr>
            <p:spPr>
              <a:xfrm>
                <a:off x="591696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6" name="Connecteur droit 30"/>
              <p:cNvCxnSpPr/>
              <p:nvPr/>
            </p:nvCxnSpPr>
            <p:spPr>
              <a:xfrm>
                <a:off x="631980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7" name="Connecteur droit 31"/>
              <p:cNvCxnSpPr/>
              <p:nvPr/>
            </p:nvCxnSpPr>
            <p:spPr>
              <a:xfrm>
                <a:off x="6713280" y="5181840"/>
                <a:ext cx="360" cy="5932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8" name="Connecteur droit 32"/>
              <p:cNvCxnSpPr/>
              <p:nvPr/>
            </p:nvCxnSpPr>
            <p:spPr>
              <a:xfrm>
                <a:off x="712512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69" name="Connecteur droit 33"/>
              <p:cNvCxnSpPr/>
              <p:nvPr/>
            </p:nvCxnSpPr>
            <p:spPr>
              <a:xfrm>
                <a:off x="752760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70" name="Connecteur droit 34"/>
              <p:cNvCxnSpPr/>
              <p:nvPr/>
            </p:nvCxnSpPr>
            <p:spPr>
              <a:xfrm>
                <a:off x="793008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71" name="ZoneTexte 5"/>
            <p:cNvSpPr/>
            <p:nvPr/>
          </p:nvSpPr>
          <p:spPr>
            <a:xfrm>
              <a:off x="2293560" y="4680000"/>
              <a:ext cx="95292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160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2" name="ZoneTexte 7"/>
            <p:cNvSpPr/>
            <p:nvPr/>
          </p:nvSpPr>
          <p:spPr>
            <a:xfrm>
              <a:off x="6319800" y="4680000"/>
              <a:ext cx="95292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170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73" name="Connecteur droit 9"/>
            <p:cNvCxnSpPr/>
            <p:nvPr/>
          </p:nvCxnSpPr>
          <p:spPr>
            <a:xfrm>
              <a:off x="864000" y="5768280"/>
              <a:ext cx="7230600" cy="684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74" name="ZoneTexte 45"/>
          <p:cNvSpPr/>
          <p:nvPr/>
        </p:nvSpPr>
        <p:spPr>
          <a:xfrm>
            <a:off x="4137840" y="4974840"/>
            <a:ext cx="402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ZoneTexte 46"/>
          <p:cNvSpPr/>
          <p:nvPr/>
        </p:nvSpPr>
        <p:spPr>
          <a:xfrm>
            <a:off x="6951600" y="4974840"/>
            <a:ext cx="402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"/>
          <p:cNvSpPr txBox="1"/>
          <p:nvPr/>
        </p:nvSpPr>
        <p:spPr>
          <a:xfrm>
            <a:off x="1080000" y="85752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CM1 </a:t>
            </a: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            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77" name="Groupe 1"/>
          <p:cNvGrpSpPr/>
          <p:nvPr/>
        </p:nvGrpSpPr>
        <p:grpSpPr>
          <a:xfrm>
            <a:off x="864000" y="1800000"/>
            <a:ext cx="7230240" cy="1094760"/>
            <a:chOff x="864000" y="1800000"/>
            <a:chExt cx="7230240" cy="1094760"/>
          </a:xfrm>
        </p:grpSpPr>
        <p:grpSp>
          <p:nvGrpSpPr>
            <p:cNvPr id="78" name="Groupe 7"/>
            <p:cNvGrpSpPr/>
            <p:nvPr/>
          </p:nvGrpSpPr>
          <p:grpSpPr>
            <a:xfrm>
              <a:off x="1085400" y="2295000"/>
              <a:ext cx="6844680" cy="599760"/>
              <a:chOff x="1085400" y="2295000"/>
              <a:chExt cx="6844680" cy="599760"/>
            </a:xfrm>
          </p:grpSpPr>
          <p:cxnSp>
            <p:nvCxnSpPr>
              <p:cNvPr id="79" name="Connecteur droit 1"/>
              <p:cNvCxnSpPr/>
              <p:nvPr/>
            </p:nvCxnSpPr>
            <p:spPr>
              <a:xfrm>
                <a:off x="108540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80" name="Connecteur droit 2"/>
              <p:cNvCxnSpPr/>
              <p:nvPr/>
            </p:nvCxnSpPr>
            <p:spPr>
              <a:xfrm>
                <a:off x="148824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81" name="Connecteur droit 3"/>
              <p:cNvCxnSpPr/>
              <p:nvPr/>
            </p:nvCxnSpPr>
            <p:spPr>
              <a:xfrm>
                <a:off x="189072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82" name="Connecteur droit 4"/>
              <p:cNvCxnSpPr/>
              <p:nvPr/>
            </p:nvCxnSpPr>
            <p:spPr>
              <a:xfrm>
                <a:off x="229320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83" name="Connecteur droit 5"/>
              <p:cNvCxnSpPr/>
              <p:nvPr/>
            </p:nvCxnSpPr>
            <p:spPr>
              <a:xfrm>
                <a:off x="2696040" y="2295000"/>
                <a:ext cx="360" cy="593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84" name="Connecteur droit 6"/>
              <p:cNvCxnSpPr/>
              <p:nvPr/>
            </p:nvCxnSpPr>
            <p:spPr>
              <a:xfrm>
                <a:off x="309852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85" name="Connecteur droit 7"/>
              <p:cNvCxnSpPr/>
              <p:nvPr/>
            </p:nvCxnSpPr>
            <p:spPr>
              <a:xfrm>
                <a:off x="350136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86" name="Connecteur droit 35"/>
              <p:cNvCxnSpPr/>
              <p:nvPr/>
            </p:nvCxnSpPr>
            <p:spPr>
              <a:xfrm>
                <a:off x="390384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87" name="Connecteur droit 36"/>
              <p:cNvCxnSpPr/>
              <p:nvPr/>
            </p:nvCxnSpPr>
            <p:spPr>
              <a:xfrm>
                <a:off x="430668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88" name="Connecteur droit 37"/>
              <p:cNvCxnSpPr/>
              <p:nvPr/>
            </p:nvCxnSpPr>
            <p:spPr>
              <a:xfrm>
                <a:off x="470916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89" name="Connecteur droit 38"/>
              <p:cNvCxnSpPr/>
              <p:nvPr/>
            </p:nvCxnSpPr>
            <p:spPr>
              <a:xfrm>
                <a:off x="511164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90" name="Connecteur droit 39"/>
              <p:cNvCxnSpPr/>
              <p:nvPr/>
            </p:nvCxnSpPr>
            <p:spPr>
              <a:xfrm>
                <a:off x="551448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91" name="Connecteur droit 40"/>
              <p:cNvCxnSpPr/>
              <p:nvPr/>
            </p:nvCxnSpPr>
            <p:spPr>
              <a:xfrm>
                <a:off x="591696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92" name="Connecteur droit 41"/>
              <p:cNvCxnSpPr/>
              <p:nvPr/>
            </p:nvCxnSpPr>
            <p:spPr>
              <a:xfrm>
                <a:off x="631980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93" name="Connecteur droit 42"/>
              <p:cNvCxnSpPr/>
              <p:nvPr/>
            </p:nvCxnSpPr>
            <p:spPr>
              <a:xfrm>
                <a:off x="6713280" y="2301840"/>
                <a:ext cx="360" cy="5932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94" name="Connecteur droit 43"/>
              <p:cNvCxnSpPr/>
              <p:nvPr/>
            </p:nvCxnSpPr>
            <p:spPr>
              <a:xfrm>
                <a:off x="712512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95" name="Connecteur droit 44"/>
              <p:cNvCxnSpPr/>
              <p:nvPr/>
            </p:nvCxnSpPr>
            <p:spPr>
              <a:xfrm>
                <a:off x="752760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96" name="Connecteur droit 45"/>
              <p:cNvCxnSpPr/>
              <p:nvPr/>
            </p:nvCxnSpPr>
            <p:spPr>
              <a:xfrm>
                <a:off x="793008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97" name="ZoneTexte 1"/>
            <p:cNvSpPr/>
            <p:nvPr/>
          </p:nvSpPr>
          <p:spPr>
            <a:xfrm>
              <a:off x="2218320" y="1800000"/>
              <a:ext cx="102816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1600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98" name="ZoneTexte 3"/>
            <p:cNvSpPr/>
            <p:nvPr/>
          </p:nvSpPr>
          <p:spPr>
            <a:xfrm>
              <a:off x="6149520" y="1800000"/>
              <a:ext cx="112320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1610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99" name="Connecteur droit 46"/>
            <p:cNvCxnSpPr/>
            <p:nvPr/>
          </p:nvCxnSpPr>
          <p:spPr>
            <a:xfrm>
              <a:off x="864000" y="2888280"/>
              <a:ext cx="7230600" cy="684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100" name="ZoneTexte 9"/>
          <p:cNvSpPr/>
          <p:nvPr/>
        </p:nvSpPr>
        <p:spPr>
          <a:xfrm>
            <a:off x="4132080" y="1929600"/>
            <a:ext cx="402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ZoneTexte 10"/>
          <p:cNvSpPr/>
          <p:nvPr/>
        </p:nvSpPr>
        <p:spPr>
          <a:xfrm>
            <a:off x="6945840" y="1929600"/>
            <a:ext cx="402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"/>
          <p:cNvSpPr txBox="1"/>
          <p:nvPr/>
        </p:nvSpPr>
        <p:spPr>
          <a:xfrm>
            <a:off x="978480" y="403236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CE2 </a:t>
            </a: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            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"/>
          <p:cNvSpPr/>
          <p:nvPr/>
        </p:nvSpPr>
        <p:spPr>
          <a:xfrm>
            <a:off x="180000" y="3600000"/>
            <a:ext cx="8280000" cy="0"/>
          </a:xfrm>
          <a:prstGeom prst="line">
            <a:avLst/>
          </a:prstGeom>
          <a:ln w="36000">
            <a:solidFill>
              <a:srgbClr val="00000a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5" name="Espace réservé du texte 2"/>
          <p:cNvSpPr/>
          <p:nvPr/>
        </p:nvSpPr>
        <p:spPr>
          <a:xfrm>
            <a:off x="826344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t">
            <a:normAutofit fontScale="63000"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exemple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06" name="Groupe 2"/>
          <p:cNvGrpSpPr/>
          <p:nvPr/>
        </p:nvGrpSpPr>
        <p:grpSpPr>
          <a:xfrm>
            <a:off x="864000" y="4680000"/>
            <a:ext cx="7230240" cy="1094760"/>
            <a:chOff x="864000" y="4680000"/>
            <a:chExt cx="7230240" cy="1094760"/>
          </a:xfrm>
        </p:grpSpPr>
        <p:grpSp>
          <p:nvGrpSpPr>
            <p:cNvPr id="107" name="Groupe 4"/>
            <p:cNvGrpSpPr/>
            <p:nvPr/>
          </p:nvGrpSpPr>
          <p:grpSpPr>
            <a:xfrm>
              <a:off x="1085400" y="5175000"/>
              <a:ext cx="6844680" cy="599760"/>
              <a:chOff x="1085400" y="5175000"/>
              <a:chExt cx="6844680" cy="599760"/>
            </a:xfrm>
          </p:grpSpPr>
          <p:cxnSp>
            <p:nvCxnSpPr>
              <p:cNvPr id="108" name="Connecteur droit 10"/>
              <p:cNvCxnSpPr/>
              <p:nvPr/>
            </p:nvCxnSpPr>
            <p:spPr>
              <a:xfrm>
                <a:off x="108540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09" name="Connecteur droit 11"/>
              <p:cNvCxnSpPr/>
              <p:nvPr/>
            </p:nvCxnSpPr>
            <p:spPr>
              <a:xfrm>
                <a:off x="148824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10" name="Connecteur droit 12"/>
              <p:cNvCxnSpPr/>
              <p:nvPr/>
            </p:nvCxnSpPr>
            <p:spPr>
              <a:xfrm>
                <a:off x="189072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11" name="Connecteur droit 13"/>
              <p:cNvCxnSpPr/>
              <p:nvPr/>
            </p:nvCxnSpPr>
            <p:spPr>
              <a:xfrm>
                <a:off x="229320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12" name="Connecteur droit 14"/>
              <p:cNvCxnSpPr/>
              <p:nvPr/>
            </p:nvCxnSpPr>
            <p:spPr>
              <a:xfrm>
                <a:off x="2696040" y="5175000"/>
                <a:ext cx="360" cy="593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13" name="Connecteur droit 15"/>
              <p:cNvCxnSpPr/>
              <p:nvPr/>
            </p:nvCxnSpPr>
            <p:spPr>
              <a:xfrm>
                <a:off x="309852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14" name="Connecteur droit 16"/>
              <p:cNvCxnSpPr/>
              <p:nvPr/>
            </p:nvCxnSpPr>
            <p:spPr>
              <a:xfrm>
                <a:off x="350136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15" name="Connecteur droit 17"/>
              <p:cNvCxnSpPr/>
              <p:nvPr/>
            </p:nvCxnSpPr>
            <p:spPr>
              <a:xfrm>
                <a:off x="390384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16" name="Connecteur droit 18"/>
              <p:cNvCxnSpPr/>
              <p:nvPr/>
            </p:nvCxnSpPr>
            <p:spPr>
              <a:xfrm>
                <a:off x="430668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117" name="Connecteur droit 19"/>
              <p:cNvCxnSpPr/>
              <p:nvPr/>
            </p:nvCxnSpPr>
            <p:spPr>
              <a:xfrm>
                <a:off x="470916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18" name="Connecteur droit 20"/>
              <p:cNvCxnSpPr/>
              <p:nvPr/>
            </p:nvCxnSpPr>
            <p:spPr>
              <a:xfrm>
                <a:off x="511164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19" name="Connecteur droit 21"/>
              <p:cNvCxnSpPr/>
              <p:nvPr/>
            </p:nvCxnSpPr>
            <p:spPr>
              <a:xfrm>
                <a:off x="551448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20" name="Connecteur droit 22"/>
              <p:cNvCxnSpPr/>
              <p:nvPr/>
            </p:nvCxnSpPr>
            <p:spPr>
              <a:xfrm>
                <a:off x="591696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21" name="Connecteur droit 23"/>
              <p:cNvCxnSpPr/>
              <p:nvPr/>
            </p:nvCxnSpPr>
            <p:spPr>
              <a:xfrm>
                <a:off x="631980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22" name="Connecteur droit 24"/>
              <p:cNvCxnSpPr/>
              <p:nvPr/>
            </p:nvCxnSpPr>
            <p:spPr>
              <a:xfrm>
                <a:off x="6713280" y="5181840"/>
                <a:ext cx="360" cy="5932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23" name="Connecteur droit 25"/>
              <p:cNvCxnSpPr/>
              <p:nvPr/>
            </p:nvCxnSpPr>
            <p:spPr>
              <a:xfrm>
                <a:off x="712512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124" name="Connecteur droit 26"/>
              <p:cNvCxnSpPr/>
              <p:nvPr/>
            </p:nvCxnSpPr>
            <p:spPr>
              <a:xfrm>
                <a:off x="752760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25" name="Connecteur droit 27"/>
              <p:cNvCxnSpPr/>
              <p:nvPr/>
            </p:nvCxnSpPr>
            <p:spPr>
              <a:xfrm>
                <a:off x="793008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126" name="ZoneTexte 5"/>
            <p:cNvSpPr/>
            <p:nvPr/>
          </p:nvSpPr>
          <p:spPr>
            <a:xfrm>
              <a:off x="2293560" y="4680000"/>
              <a:ext cx="95292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160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7" name="ZoneTexte 8"/>
            <p:cNvSpPr/>
            <p:nvPr/>
          </p:nvSpPr>
          <p:spPr>
            <a:xfrm>
              <a:off x="6319800" y="4680000"/>
              <a:ext cx="95292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170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28" name="Connecteur droit 9"/>
            <p:cNvCxnSpPr/>
            <p:nvPr/>
          </p:nvCxnSpPr>
          <p:spPr>
            <a:xfrm>
              <a:off x="864000" y="5768280"/>
              <a:ext cx="7230600" cy="684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129" name="ZoneTexte 28"/>
          <p:cNvSpPr/>
          <p:nvPr/>
        </p:nvSpPr>
        <p:spPr>
          <a:xfrm>
            <a:off x="3913200" y="4687560"/>
            <a:ext cx="9529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164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ZoneTexte 29"/>
          <p:cNvSpPr/>
          <p:nvPr/>
        </p:nvSpPr>
        <p:spPr>
          <a:xfrm>
            <a:off x="6768000" y="4972320"/>
            <a:ext cx="966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171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"/>
          <p:cNvSpPr txBox="1"/>
          <p:nvPr/>
        </p:nvSpPr>
        <p:spPr>
          <a:xfrm>
            <a:off x="1080000" y="85752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CM1 </a:t>
            </a: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            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"/>
          <p:cNvSpPr txBox="1"/>
          <p:nvPr/>
        </p:nvSpPr>
        <p:spPr>
          <a:xfrm>
            <a:off x="978480" y="403236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CE2 </a:t>
            </a: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            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"/>
          <p:cNvSpPr/>
          <p:nvPr/>
        </p:nvSpPr>
        <p:spPr>
          <a:xfrm>
            <a:off x="180000" y="3600000"/>
            <a:ext cx="8280000" cy="0"/>
          </a:xfrm>
          <a:prstGeom prst="line">
            <a:avLst/>
          </a:prstGeom>
          <a:ln w="36000">
            <a:solidFill>
              <a:srgbClr val="00000a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34" name="Groupe 8"/>
          <p:cNvGrpSpPr/>
          <p:nvPr/>
        </p:nvGrpSpPr>
        <p:grpSpPr>
          <a:xfrm>
            <a:off x="864000" y="1800000"/>
            <a:ext cx="7230240" cy="1094760"/>
            <a:chOff x="864000" y="1800000"/>
            <a:chExt cx="7230240" cy="1094760"/>
          </a:xfrm>
        </p:grpSpPr>
        <p:grpSp>
          <p:nvGrpSpPr>
            <p:cNvPr id="135" name="Groupe 9"/>
            <p:cNvGrpSpPr/>
            <p:nvPr/>
          </p:nvGrpSpPr>
          <p:grpSpPr>
            <a:xfrm>
              <a:off x="1085400" y="2295000"/>
              <a:ext cx="6844680" cy="599760"/>
              <a:chOff x="1085400" y="2295000"/>
              <a:chExt cx="6844680" cy="599760"/>
            </a:xfrm>
          </p:grpSpPr>
          <p:cxnSp>
            <p:nvCxnSpPr>
              <p:cNvPr id="136" name="Connecteur droit 47"/>
              <p:cNvCxnSpPr/>
              <p:nvPr/>
            </p:nvCxnSpPr>
            <p:spPr>
              <a:xfrm>
                <a:off x="108540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37" name="Connecteur droit 48"/>
              <p:cNvCxnSpPr/>
              <p:nvPr/>
            </p:nvCxnSpPr>
            <p:spPr>
              <a:xfrm>
                <a:off x="148824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38" name="Connecteur droit 49"/>
              <p:cNvCxnSpPr/>
              <p:nvPr/>
            </p:nvCxnSpPr>
            <p:spPr>
              <a:xfrm>
                <a:off x="189072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39" name="Connecteur droit 50"/>
              <p:cNvCxnSpPr/>
              <p:nvPr/>
            </p:nvCxnSpPr>
            <p:spPr>
              <a:xfrm>
                <a:off x="229320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40" name="Connecteur droit 51"/>
              <p:cNvCxnSpPr/>
              <p:nvPr/>
            </p:nvCxnSpPr>
            <p:spPr>
              <a:xfrm>
                <a:off x="2696040" y="2295000"/>
                <a:ext cx="360" cy="593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41" name="Connecteur droit 52"/>
              <p:cNvCxnSpPr/>
              <p:nvPr/>
            </p:nvCxnSpPr>
            <p:spPr>
              <a:xfrm>
                <a:off x="309852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42" name="Connecteur droit 53"/>
              <p:cNvCxnSpPr/>
              <p:nvPr/>
            </p:nvCxnSpPr>
            <p:spPr>
              <a:xfrm>
                <a:off x="350136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43" name="Connecteur droit 54"/>
              <p:cNvCxnSpPr/>
              <p:nvPr/>
            </p:nvCxnSpPr>
            <p:spPr>
              <a:xfrm>
                <a:off x="390384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44" name="Connecteur droit 55"/>
              <p:cNvCxnSpPr/>
              <p:nvPr/>
            </p:nvCxnSpPr>
            <p:spPr>
              <a:xfrm>
                <a:off x="430668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145" name="Connecteur droit 56"/>
              <p:cNvCxnSpPr/>
              <p:nvPr/>
            </p:nvCxnSpPr>
            <p:spPr>
              <a:xfrm>
                <a:off x="470916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46" name="Connecteur droit 57"/>
              <p:cNvCxnSpPr/>
              <p:nvPr/>
            </p:nvCxnSpPr>
            <p:spPr>
              <a:xfrm>
                <a:off x="511164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47" name="Connecteur droit 58"/>
              <p:cNvCxnSpPr/>
              <p:nvPr/>
            </p:nvCxnSpPr>
            <p:spPr>
              <a:xfrm>
                <a:off x="551448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48" name="Connecteur droit 59"/>
              <p:cNvCxnSpPr/>
              <p:nvPr/>
            </p:nvCxnSpPr>
            <p:spPr>
              <a:xfrm>
                <a:off x="591696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49" name="Connecteur droit 60"/>
              <p:cNvCxnSpPr/>
              <p:nvPr/>
            </p:nvCxnSpPr>
            <p:spPr>
              <a:xfrm>
                <a:off x="631980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50" name="Connecteur droit 61"/>
              <p:cNvCxnSpPr/>
              <p:nvPr/>
            </p:nvCxnSpPr>
            <p:spPr>
              <a:xfrm>
                <a:off x="6713280" y="2301840"/>
                <a:ext cx="360" cy="5932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51" name="Connecteur droit 62"/>
              <p:cNvCxnSpPr/>
              <p:nvPr/>
            </p:nvCxnSpPr>
            <p:spPr>
              <a:xfrm>
                <a:off x="712512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152" name="Connecteur droit 63"/>
              <p:cNvCxnSpPr/>
              <p:nvPr/>
            </p:nvCxnSpPr>
            <p:spPr>
              <a:xfrm>
                <a:off x="752760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53" name="Connecteur droit 64"/>
              <p:cNvCxnSpPr/>
              <p:nvPr/>
            </p:nvCxnSpPr>
            <p:spPr>
              <a:xfrm>
                <a:off x="793008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154" name="ZoneTexte 11"/>
            <p:cNvSpPr/>
            <p:nvPr/>
          </p:nvSpPr>
          <p:spPr>
            <a:xfrm>
              <a:off x="2192400" y="1800000"/>
              <a:ext cx="10540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1600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5" name="ZoneTexte 12"/>
            <p:cNvSpPr/>
            <p:nvPr/>
          </p:nvSpPr>
          <p:spPr>
            <a:xfrm>
              <a:off x="6208560" y="1800000"/>
              <a:ext cx="106452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1610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56" name="Connecteur droit 65"/>
            <p:cNvCxnSpPr/>
            <p:nvPr/>
          </p:nvCxnSpPr>
          <p:spPr>
            <a:xfrm>
              <a:off x="864000" y="2888280"/>
              <a:ext cx="7230600" cy="684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157" name="ZoneTexte 13"/>
          <p:cNvSpPr/>
          <p:nvPr/>
        </p:nvSpPr>
        <p:spPr>
          <a:xfrm>
            <a:off x="3822120" y="1612440"/>
            <a:ext cx="10839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1604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ZoneTexte 14"/>
          <p:cNvSpPr/>
          <p:nvPr/>
        </p:nvSpPr>
        <p:spPr>
          <a:xfrm>
            <a:off x="6752160" y="1440000"/>
            <a:ext cx="116784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1611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Nomme le nombre et écris le suivant.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161" name="Groupe 3"/>
          <p:cNvGrpSpPr/>
          <p:nvPr/>
        </p:nvGrpSpPr>
        <p:grpSpPr>
          <a:xfrm>
            <a:off x="864000" y="4680000"/>
            <a:ext cx="7230240" cy="1094760"/>
            <a:chOff x="864000" y="4680000"/>
            <a:chExt cx="7230240" cy="1094760"/>
          </a:xfrm>
        </p:grpSpPr>
        <p:grpSp>
          <p:nvGrpSpPr>
            <p:cNvPr id="162" name="Groupe 4"/>
            <p:cNvGrpSpPr/>
            <p:nvPr/>
          </p:nvGrpSpPr>
          <p:grpSpPr>
            <a:xfrm>
              <a:off x="1085400" y="5175000"/>
              <a:ext cx="6844680" cy="599760"/>
              <a:chOff x="1085400" y="5175000"/>
              <a:chExt cx="6844680" cy="599760"/>
            </a:xfrm>
          </p:grpSpPr>
          <p:cxnSp>
            <p:nvCxnSpPr>
              <p:cNvPr id="163" name="Connecteur droit 9"/>
              <p:cNvCxnSpPr/>
              <p:nvPr/>
            </p:nvCxnSpPr>
            <p:spPr>
              <a:xfrm>
                <a:off x="108540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64" name="Connecteur droit 10"/>
              <p:cNvCxnSpPr/>
              <p:nvPr/>
            </p:nvCxnSpPr>
            <p:spPr>
              <a:xfrm>
                <a:off x="148824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65" name="Connecteur droit 11"/>
              <p:cNvCxnSpPr/>
              <p:nvPr/>
            </p:nvCxnSpPr>
            <p:spPr>
              <a:xfrm>
                <a:off x="189072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66" name="Connecteur droit 12"/>
              <p:cNvCxnSpPr/>
              <p:nvPr/>
            </p:nvCxnSpPr>
            <p:spPr>
              <a:xfrm>
                <a:off x="229320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67" name="Connecteur droit 13"/>
              <p:cNvCxnSpPr/>
              <p:nvPr/>
            </p:nvCxnSpPr>
            <p:spPr>
              <a:xfrm>
                <a:off x="2696040" y="5175000"/>
                <a:ext cx="360" cy="593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68" name="Connecteur droit 14"/>
              <p:cNvCxnSpPr/>
              <p:nvPr/>
            </p:nvCxnSpPr>
            <p:spPr>
              <a:xfrm>
                <a:off x="309852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69" name="Connecteur droit 15"/>
              <p:cNvCxnSpPr/>
              <p:nvPr/>
            </p:nvCxnSpPr>
            <p:spPr>
              <a:xfrm>
                <a:off x="350136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170" name="Connecteur droit 16"/>
              <p:cNvCxnSpPr/>
              <p:nvPr/>
            </p:nvCxnSpPr>
            <p:spPr>
              <a:xfrm>
                <a:off x="390384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71" name="Connecteur droit 17"/>
              <p:cNvCxnSpPr/>
              <p:nvPr/>
            </p:nvCxnSpPr>
            <p:spPr>
              <a:xfrm>
                <a:off x="430668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172" name="Connecteur droit 18"/>
              <p:cNvCxnSpPr/>
              <p:nvPr/>
            </p:nvCxnSpPr>
            <p:spPr>
              <a:xfrm>
                <a:off x="470916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73" name="Connecteur droit 19"/>
              <p:cNvCxnSpPr/>
              <p:nvPr/>
            </p:nvCxnSpPr>
            <p:spPr>
              <a:xfrm>
                <a:off x="511164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74" name="Connecteur droit 20"/>
              <p:cNvCxnSpPr/>
              <p:nvPr/>
            </p:nvCxnSpPr>
            <p:spPr>
              <a:xfrm>
                <a:off x="551448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75" name="Connecteur droit 21"/>
              <p:cNvCxnSpPr/>
              <p:nvPr/>
            </p:nvCxnSpPr>
            <p:spPr>
              <a:xfrm>
                <a:off x="591696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76" name="Connecteur droit 22"/>
              <p:cNvCxnSpPr/>
              <p:nvPr/>
            </p:nvCxnSpPr>
            <p:spPr>
              <a:xfrm>
                <a:off x="631980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77" name="Connecteur droit 23"/>
              <p:cNvCxnSpPr/>
              <p:nvPr/>
            </p:nvCxnSpPr>
            <p:spPr>
              <a:xfrm>
                <a:off x="6713280" y="5181840"/>
                <a:ext cx="360" cy="5932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78" name="Connecteur droit 24"/>
              <p:cNvCxnSpPr/>
              <p:nvPr/>
            </p:nvCxnSpPr>
            <p:spPr>
              <a:xfrm>
                <a:off x="712512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79" name="Connecteur droit 25"/>
              <p:cNvCxnSpPr/>
              <p:nvPr/>
            </p:nvCxnSpPr>
            <p:spPr>
              <a:xfrm>
                <a:off x="752760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80" name="Connecteur droit 26"/>
              <p:cNvCxnSpPr/>
              <p:nvPr/>
            </p:nvCxnSpPr>
            <p:spPr>
              <a:xfrm>
                <a:off x="793008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181" name="ZoneTexte 5"/>
            <p:cNvSpPr/>
            <p:nvPr/>
          </p:nvSpPr>
          <p:spPr>
            <a:xfrm>
              <a:off x="2293560" y="4680000"/>
              <a:ext cx="95292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240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82" name="ZoneTexte 7"/>
            <p:cNvSpPr/>
            <p:nvPr/>
          </p:nvSpPr>
          <p:spPr>
            <a:xfrm>
              <a:off x="6319800" y="4680000"/>
              <a:ext cx="95292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250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83" name="Connecteur droit 8"/>
            <p:cNvCxnSpPr/>
            <p:nvPr/>
          </p:nvCxnSpPr>
          <p:spPr>
            <a:xfrm>
              <a:off x="864000" y="5768280"/>
              <a:ext cx="7230600" cy="684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184" name="ZoneTexte 27"/>
          <p:cNvSpPr/>
          <p:nvPr/>
        </p:nvSpPr>
        <p:spPr>
          <a:xfrm>
            <a:off x="3328560" y="4801320"/>
            <a:ext cx="402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ZoneTexte 28"/>
          <p:cNvSpPr/>
          <p:nvPr/>
        </p:nvSpPr>
        <p:spPr>
          <a:xfrm>
            <a:off x="4114440" y="4801320"/>
            <a:ext cx="402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"/>
          <p:cNvSpPr txBox="1"/>
          <p:nvPr/>
        </p:nvSpPr>
        <p:spPr>
          <a:xfrm>
            <a:off x="1080000" y="85752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CM1 </a:t>
            </a: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            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"/>
          <p:cNvSpPr txBox="1"/>
          <p:nvPr/>
        </p:nvSpPr>
        <p:spPr>
          <a:xfrm>
            <a:off x="978480" y="403236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CE2 </a:t>
            </a: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            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"/>
          <p:cNvSpPr/>
          <p:nvPr/>
        </p:nvSpPr>
        <p:spPr>
          <a:xfrm>
            <a:off x="180000" y="3600000"/>
            <a:ext cx="8280000" cy="0"/>
          </a:xfrm>
          <a:prstGeom prst="line">
            <a:avLst/>
          </a:prstGeom>
          <a:ln w="36000">
            <a:solidFill>
              <a:srgbClr val="00000a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89" name="Groupe 10"/>
          <p:cNvGrpSpPr/>
          <p:nvPr/>
        </p:nvGrpSpPr>
        <p:grpSpPr>
          <a:xfrm>
            <a:off x="864000" y="1800000"/>
            <a:ext cx="7230240" cy="1111680"/>
            <a:chOff x="864000" y="1800000"/>
            <a:chExt cx="7230240" cy="1111680"/>
          </a:xfrm>
        </p:grpSpPr>
        <p:grpSp>
          <p:nvGrpSpPr>
            <p:cNvPr id="190" name="Groupe 11"/>
            <p:cNvGrpSpPr/>
            <p:nvPr/>
          </p:nvGrpSpPr>
          <p:grpSpPr>
            <a:xfrm>
              <a:off x="1085400" y="2311920"/>
              <a:ext cx="6844680" cy="599760"/>
              <a:chOff x="1085400" y="2311920"/>
              <a:chExt cx="6844680" cy="599760"/>
            </a:xfrm>
          </p:grpSpPr>
          <p:cxnSp>
            <p:nvCxnSpPr>
              <p:cNvPr id="191" name="Connecteur droit 66"/>
              <p:cNvCxnSpPr/>
              <p:nvPr/>
            </p:nvCxnSpPr>
            <p:spPr>
              <a:xfrm>
                <a:off x="1085400" y="244908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92" name="Connecteur droit 67"/>
              <p:cNvCxnSpPr/>
              <p:nvPr/>
            </p:nvCxnSpPr>
            <p:spPr>
              <a:xfrm>
                <a:off x="1488240" y="244908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93" name="Connecteur droit 68"/>
              <p:cNvCxnSpPr/>
              <p:nvPr/>
            </p:nvCxnSpPr>
            <p:spPr>
              <a:xfrm>
                <a:off x="1890720" y="244908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94" name="Connecteur droit 69"/>
              <p:cNvCxnSpPr/>
              <p:nvPr/>
            </p:nvCxnSpPr>
            <p:spPr>
              <a:xfrm>
                <a:off x="2293200" y="244908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95" name="Connecteur droit 70"/>
              <p:cNvCxnSpPr/>
              <p:nvPr/>
            </p:nvCxnSpPr>
            <p:spPr>
              <a:xfrm>
                <a:off x="2696040" y="2311920"/>
                <a:ext cx="360" cy="593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96" name="Connecteur droit 71"/>
              <p:cNvCxnSpPr/>
              <p:nvPr/>
            </p:nvCxnSpPr>
            <p:spPr>
              <a:xfrm>
                <a:off x="3098520" y="244908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97" name="Connecteur droit 72"/>
              <p:cNvCxnSpPr/>
              <p:nvPr/>
            </p:nvCxnSpPr>
            <p:spPr>
              <a:xfrm>
                <a:off x="3501360" y="244908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198" name="Connecteur droit 73"/>
              <p:cNvCxnSpPr/>
              <p:nvPr/>
            </p:nvCxnSpPr>
            <p:spPr>
              <a:xfrm>
                <a:off x="3903840" y="244908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99" name="Connecteur droit 74"/>
              <p:cNvCxnSpPr/>
              <p:nvPr/>
            </p:nvCxnSpPr>
            <p:spPr>
              <a:xfrm>
                <a:off x="4306680" y="244908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200" name="Connecteur droit 75"/>
              <p:cNvCxnSpPr/>
              <p:nvPr/>
            </p:nvCxnSpPr>
            <p:spPr>
              <a:xfrm>
                <a:off x="4709160" y="244908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01" name="Connecteur droit 76"/>
              <p:cNvCxnSpPr/>
              <p:nvPr/>
            </p:nvCxnSpPr>
            <p:spPr>
              <a:xfrm>
                <a:off x="5111640" y="244908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02" name="Connecteur droit 77"/>
              <p:cNvCxnSpPr/>
              <p:nvPr/>
            </p:nvCxnSpPr>
            <p:spPr>
              <a:xfrm>
                <a:off x="5514480" y="244908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03" name="Connecteur droit 78"/>
              <p:cNvCxnSpPr/>
              <p:nvPr/>
            </p:nvCxnSpPr>
            <p:spPr>
              <a:xfrm>
                <a:off x="5916960" y="244908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04" name="Connecteur droit 79"/>
              <p:cNvCxnSpPr/>
              <p:nvPr/>
            </p:nvCxnSpPr>
            <p:spPr>
              <a:xfrm>
                <a:off x="6319800" y="244908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05" name="Connecteur droit 80"/>
              <p:cNvCxnSpPr/>
              <p:nvPr/>
            </p:nvCxnSpPr>
            <p:spPr>
              <a:xfrm>
                <a:off x="6713280" y="2318760"/>
                <a:ext cx="360" cy="5932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06" name="Connecteur droit 81"/>
              <p:cNvCxnSpPr/>
              <p:nvPr/>
            </p:nvCxnSpPr>
            <p:spPr>
              <a:xfrm>
                <a:off x="7125120" y="244908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07" name="Connecteur droit 82"/>
              <p:cNvCxnSpPr/>
              <p:nvPr/>
            </p:nvCxnSpPr>
            <p:spPr>
              <a:xfrm>
                <a:off x="7527600" y="244908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08" name="Connecteur droit 83"/>
              <p:cNvCxnSpPr/>
              <p:nvPr/>
            </p:nvCxnSpPr>
            <p:spPr>
              <a:xfrm>
                <a:off x="7930080" y="244908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209" name="ZoneTexte 15"/>
            <p:cNvSpPr/>
            <p:nvPr/>
          </p:nvSpPr>
          <p:spPr>
            <a:xfrm>
              <a:off x="2183760" y="1816920"/>
              <a:ext cx="106272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2480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10" name="ZoneTexte 16"/>
            <p:cNvSpPr/>
            <p:nvPr/>
          </p:nvSpPr>
          <p:spPr>
            <a:xfrm>
              <a:off x="6147360" y="1800000"/>
              <a:ext cx="113220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2490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211" name="Connecteur droit 84"/>
            <p:cNvCxnSpPr/>
            <p:nvPr/>
          </p:nvCxnSpPr>
          <p:spPr>
            <a:xfrm>
              <a:off x="864000" y="2905200"/>
              <a:ext cx="7230600" cy="684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212" name="ZoneTexte 17"/>
          <p:cNvSpPr/>
          <p:nvPr/>
        </p:nvSpPr>
        <p:spPr>
          <a:xfrm>
            <a:off x="3328560" y="1938240"/>
            <a:ext cx="402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3" name="ZoneTexte 18"/>
          <p:cNvSpPr/>
          <p:nvPr/>
        </p:nvSpPr>
        <p:spPr>
          <a:xfrm>
            <a:off x="4114440" y="1938240"/>
            <a:ext cx="402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216" name="Groupe 5"/>
          <p:cNvGrpSpPr/>
          <p:nvPr/>
        </p:nvGrpSpPr>
        <p:grpSpPr>
          <a:xfrm>
            <a:off x="864000" y="4696560"/>
            <a:ext cx="7230240" cy="1094760"/>
            <a:chOff x="864000" y="4696560"/>
            <a:chExt cx="7230240" cy="1094760"/>
          </a:xfrm>
        </p:grpSpPr>
        <p:grpSp>
          <p:nvGrpSpPr>
            <p:cNvPr id="217" name="Groupe 6"/>
            <p:cNvGrpSpPr/>
            <p:nvPr/>
          </p:nvGrpSpPr>
          <p:grpSpPr>
            <a:xfrm>
              <a:off x="1085400" y="5191560"/>
              <a:ext cx="6844680" cy="599760"/>
              <a:chOff x="1085400" y="5191560"/>
              <a:chExt cx="6844680" cy="599760"/>
            </a:xfrm>
          </p:grpSpPr>
          <p:cxnSp>
            <p:nvCxnSpPr>
              <p:cNvPr id="218" name="Connecteur droit 10"/>
              <p:cNvCxnSpPr/>
              <p:nvPr/>
            </p:nvCxnSpPr>
            <p:spPr>
              <a:xfrm>
                <a:off x="1085400" y="53287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19" name="Connecteur droit 11"/>
              <p:cNvCxnSpPr/>
              <p:nvPr/>
            </p:nvCxnSpPr>
            <p:spPr>
              <a:xfrm>
                <a:off x="1488240" y="53287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20" name="Connecteur droit 12"/>
              <p:cNvCxnSpPr/>
              <p:nvPr/>
            </p:nvCxnSpPr>
            <p:spPr>
              <a:xfrm>
                <a:off x="1890720" y="53287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21" name="Connecteur droit 13"/>
              <p:cNvCxnSpPr/>
              <p:nvPr/>
            </p:nvCxnSpPr>
            <p:spPr>
              <a:xfrm>
                <a:off x="2293200" y="53287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22" name="Connecteur droit 14"/>
              <p:cNvCxnSpPr/>
              <p:nvPr/>
            </p:nvCxnSpPr>
            <p:spPr>
              <a:xfrm>
                <a:off x="2696040" y="5191560"/>
                <a:ext cx="360" cy="593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23" name="Connecteur droit 15"/>
              <p:cNvCxnSpPr/>
              <p:nvPr/>
            </p:nvCxnSpPr>
            <p:spPr>
              <a:xfrm>
                <a:off x="3098520" y="53287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24" name="Connecteur droit 16"/>
              <p:cNvCxnSpPr/>
              <p:nvPr/>
            </p:nvCxnSpPr>
            <p:spPr>
              <a:xfrm>
                <a:off x="3501360" y="53287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225" name="Connecteur droit 17"/>
              <p:cNvCxnSpPr/>
              <p:nvPr/>
            </p:nvCxnSpPr>
            <p:spPr>
              <a:xfrm>
                <a:off x="3903840" y="53287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26" name="Connecteur droit 18"/>
              <p:cNvCxnSpPr/>
              <p:nvPr/>
            </p:nvCxnSpPr>
            <p:spPr>
              <a:xfrm>
                <a:off x="4306680" y="53287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227" name="Connecteur droit 19"/>
              <p:cNvCxnSpPr/>
              <p:nvPr/>
            </p:nvCxnSpPr>
            <p:spPr>
              <a:xfrm>
                <a:off x="4709160" y="53287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28" name="Connecteur droit 20"/>
              <p:cNvCxnSpPr/>
              <p:nvPr/>
            </p:nvCxnSpPr>
            <p:spPr>
              <a:xfrm>
                <a:off x="5111640" y="53287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29" name="Connecteur droit 21"/>
              <p:cNvCxnSpPr/>
              <p:nvPr/>
            </p:nvCxnSpPr>
            <p:spPr>
              <a:xfrm>
                <a:off x="5514480" y="53287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30" name="Connecteur droit 22"/>
              <p:cNvCxnSpPr/>
              <p:nvPr/>
            </p:nvCxnSpPr>
            <p:spPr>
              <a:xfrm>
                <a:off x="5916960" y="53287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31" name="Connecteur droit 23"/>
              <p:cNvCxnSpPr/>
              <p:nvPr/>
            </p:nvCxnSpPr>
            <p:spPr>
              <a:xfrm>
                <a:off x="6319800" y="53287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32" name="Connecteur droit 24"/>
              <p:cNvCxnSpPr/>
              <p:nvPr/>
            </p:nvCxnSpPr>
            <p:spPr>
              <a:xfrm>
                <a:off x="6713280" y="5198400"/>
                <a:ext cx="360" cy="5932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33" name="Connecteur droit 25"/>
              <p:cNvCxnSpPr/>
              <p:nvPr/>
            </p:nvCxnSpPr>
            <p:spPr>
              <a:xfrm>
                <a:off x="7125120" y="53287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34" name="Connecteur droit 26"/>
              <p:cNvCxnSpPr/>
              <p:nvPr/>
            </p:nvCxnSpPr>
            <p:spPr>
              <a:xfrm>
                <a:off x="7527600" y="53287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35" name="Connecteur droit 27"/>
              <p:cNvCxnSpPr/>
              <p:nvPr/>
            </p:nvCxnSpPr>
            <p:spPr>
              <a:xfrm>
                <a:off x="7930080" y="53287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236" name="ZoneTexte 7"/>
            <p:cNvSpPr/>
            <p:nvPr/>
          </p:nvSpPr>
          <p:spPr>
            <a:xfrm>
              <a:off x="2293560" y="4696560"/>
              <a:ext cx="95292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240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37" name="ZoneTexte 8"/>
            <p:cNvSpPr/>
            <p:nvPr/>
          </p:nvSpPr>
          <p:spPr>
            <a:xfrm>
              <a:off x="6319800" y="4696560"/>
              <a:ext cx="95292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250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238" name="Connecteur droit 9"/>
            <p:cNvCxnSpPr/>
            <p:nvPr/>
          </p:nvCxnSpPr>
          <p:spPr>
            <a:xfrm>
              <a:off x="864000" y="5784840"/>
              <a:ext cx="7230600" cy="684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239" name="ZoneTexte 28"/>
          <p:cNvSpPr/>
          <p:nvPr/>
        </p:nvSpPr>
        <p:spPr>
          <a:xfrm>
            <a:off x="3108600" y="4680000"/>
            <a:ext cx="9777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242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0" name="ZoneTexte 29"/>
          <p:cNvSpPr/>
          <p:nvPr/>
        </p:nvSpPr>
        <p:spPr>
          <a:xfrm>
            <a:off x="3939480" y="4833000"/>
            <a:ext cx="8146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244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1" name=""/>
          <p:cNvSpPr txBox="1"/>
          <p:nvPr/>
        </p:nvSpPr>
        <p:spPr>
          <a:xfrm>
            <a:off x="1080000" y="85752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CM1 </a:t>
            </a: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            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2" name=""/>
          <p:cNvSpPr txBox="1"/>
          <p:nvPr/>
        </p:nvSpPr>
        <p:spPr>
          <a:xfrm>
            <a:off x="978480" y="403236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CE2 </a:t>
            </a: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            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3" name=""/>
          <p:cNvSpPr/>
          <p:nvPr/>
        </p:nvSpPr>
        <p:spPr>
          <a:xfrm>
            <a:off x="180000" y="3600000"/>
            <a:ext cx="8280000" cy="0"/>
          </a:xfrm>
          <a:prstGeom prst="line">
            <a:avLst/>
          </a:prstGeom>
          <a:ln w="36000">
            <a:solidFill>
              <a:srgbClr val="00000a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44" name="Groupe 12"/>
          <p:cNvGrpSpPr/>
          <p:nvPr/>
        </p:nvGrpSpPr>
        <p:grpSpPr>
          <a:xfrm>
            <a:off x="864000" y="2311920"/>
            <a:ext cx="7230240" cy="599760"/>
            <a:chOff x="864000" y="2311920"/>
            <a:chExt cx="7230240" cy="599760"/>
          </a:xfrm>
        </p:grpSpPr>
        <p:grpSp>
          <p:nvGrpSpPr>
            <p:cNvPr id="245" name="Groupe 13"/>
            <p:cNvGrpSpPr/>
            <p:nvPr/>
          </p:nvGrpSpPr>
          <p:grpSpPr>
            <a:xfrm>
              <a:off x="1085400" y="2311920"/>
              <a:ext cx="6844680" cy="599760"/>
              <a:chOff x="1085400" y="2311920"/>
              <a:chExt cx="6844680" cy="599760"/>
            </a:xfrm>
          </p:grpSpPr>
          <p:cxnSp>
            <p:nvCxnSpPr>
              <p:cNvPr id="246" name="Connecteur droit 85"/>
              <p:cNvCxnSpPr/>
              <p:nvPr/>
            </p:nvCxnSpPr>
            <p:spPr>
              <a:xfrm>
                <a:off x="1085400" y="244908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47" name="Connecteur droit 86"/>
              <p:cNvCxnSpPr/>
              <p:nvPr/>
            </p:nvCxnSpPr>
            <p:spPr>
              <a:xfrm>
                <a:off x="1488240" y="244908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48" name="Connecteur droit 87"/>
              <p:cNvCxnSpPr/>
              <p:nvPr/>
            </p:nvCxnSpPr>
            <p:spPr>
              <a:xfrm>
                <a:off x="1890720" y="244908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49" name="Connecteur droit 88"/>
              <p:cNvCxnSpPr/>
              <p:nvPr/>
            </p:nvCxnSpPr>
            <p:spPr>
              <a:xfrm>
                <a:off x="2293200" y="244908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50" name="Connecteur droit 89"/>
              <p:cNvCxnSpPr/>
              <p:nvPr/>
            </p:nvCxnSpPr>
            <p:spPr>
              <a:xfrm>
                <a:off x="2696040" y="2311920"/>
                <a:ext cx="360" cy="593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51" name="Connecteur droit 90"/>
              <p:cNvCxnSpPr/>
              <p:nvPr/>
            </p:nvCxnSpPr>
            <p:spPr>
              <a:xfrm>
                <a:off x="3098520" y="244908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52" name="Connecteur droit 91"/>
              <p:cNvCxnSpPr/>
              <p:nvPr/>
            </p:nvCxnSpPr>
            <p:spPr>
              <a:xfrm>
                <a:off x="3501360" y="244908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253" name="Connecteur droit 92"/>
              <p:cNvCxnSpPr/>
              <p:nvPr/>
            </p:nvCxnSpPr>
            <p:spPr>
              <a:xfrm>
                <a:off x="3903840" y="244908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54" name="Connecteur droit 93"/>
              <p:cNvCxnSpPr/>
              <p:nvPr/>
            </p:nvCxnSpPr>
            <p:spPr>
              <a:xfrm>
                <a:off x="4306680" y="244908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255" name="Connecteur droit 94"/>
              <p:cNvCxnSpPr/>
              <p:nvPr/>
            </p:nvCxnSpPr>
            <p:spPr>
              <a:xfrm>
                <a:off x="4709160" y="244908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56" name="Connecteur droit 95"/>
              <p:cNvCxnSpPr/>
              <p:nvPr/>
            </p:nvCxnSpPr>
            <p:spPr>
              <a:xfrm>
                <a:off x="5111640" y="244908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57" name="Connecteur droit 96"/>
              <p:cNvCxnSpPr/>
              <p:nvPr/>
            </p:nvCxnSpPr>
            <p:spPr>
              <a:xfrm>
                <a:off x="5514480" y="244908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58" name="Connecteur droit 97"/>
              <p:cNvCxnSpPr/>
              <p:nvPr/>
            </p:nvCxnSpPr>
            <p:spPr>
              <a:xfrm>
                <a:off x="5916960" y="244908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59" name="Connecteur droit 98"/>
              <p:cNvCxnSpPr/>
              <p:nvPr/>
            </p:nvCxnSpPr>
            <p:spPr>
              <a:xfrm>
                <a:off x="6319800" y="244908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60" name="Connecteur droit 99"/>
              <p:cNvCxnSpPr/>
              <p:nvPr/>
            </p:nvCxnSpPr>
            <p:spPr>
              <a:xfrm>
                <a:off x="6713280" y="2318760"/>
                <a:ext cx="360" cy="5932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61" name="Connecteur droit 100"/>
              <p:cNvCxnSpPr/>
              <p:nvPr/>
            </p:nvCxnSpPr>
            <p:spPr>
              <a:xfrm>
                <a:off x="7125120" y="244908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62" name="Connecteur droit 101"/>
              <p:cNvCxnSpPr/>
              <p:nvPr/>
            </p:nvCxnSpPr>
            <p:spPr>
              <a:xfrm>
                <a:off x="7527600" y="244908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63" name="Connecteur droit 102"/>
              <p:cNvCxnSpPr/>
              <p:nvPr/>
            </p:nvCxnSpPr>
            <p:spPr>
              <a:xfrm>
                <a:off x="7930080" y="244908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cxnSp>
          <p:nvCxnSpPr>
            <p:cNvPr id="264" name="Connecteur droit 103"/>
            <p:cNvCxnSpPr/>
            <p:nvPr/>
          </p:nvCxnSpPr>
          <p:spPr>
            <a:xfrm>
              <a:off x="864000" y="2905200"/>
              <a:ext cx="7230600" cy="684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265" name="ZoneTexte 19"/>
          <p:cNvSpPr/>
          <p:nvPr/>
        </p:nvSpPr>
        <p:spPr>
          <a:xfrm>
            <a:off x="3108600" y="1800360"/>
            <a:ext cx="97776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</a:rPr>
              <a:t>2482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6" name="ZoneTexte 20"/>
          <p:cNvSpPr/>
          <p:nvPr/>
        </p:nvSpPr>
        <p:spPr>
          <a:xfrm>
            <a:off x="3939480" y="1953360"/>
            <a:ext cx="9176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</a:rPr>
              <a:t>2484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7" name="ZoneTexte 21"/>
          <p:cNvSpPr/>
          <p:nvPr/>
        </p:nvSpPr>
        <p:spPr>
          <a:xfrm>
            <a:off x="2183760" y="1816920"/>
            <a:ext cx="10627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2480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8" name="ZoneTexte 22"/>
          <p:cNvSpPr/>
          <p:nvPr/>
        </p:nvSpPr>
        <p:spPr>
          <a:xfrm>
            <a:off x="6147360" y="1800000"/>
            <a:ext cx="11322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2490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3" dur="indefinite" restart="never" nodeType="tmRoot">
          <p:childTnLst>
            <p:seq>
              <p:cTn id="14" dur="indefinite" nodeType="mainSeq">
                <p:childTnLst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Nomme le nombre et écris le suivant.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271" name="Groupe 4"/>
          <p:cNvGrpSpPr/>
          <p:nvPr/>
        </p:nvGrpSpPr>
        <p:grpSpPr>
          <a:xfrm>
            <a:off x="864000" y="4680000"/>
            <a:ext cx="7230240" cy="1094760"/>
            <a:chOff x="864000" y="4680000"/>
            <a:chExt cx="7230240" cy="1094760"/>
          </a:xfrm>
        </p:grpSpPr>
        <p:grpSp>
          <p:nvGrpSpPr>
            <p:cNvPr id="272" name="Groupe 5"/>
            <p:cNvGrpSpPr/>
            <p:nvPr/>
          </p:nvGrpSpPr>
          <p:grpSpPr>
            <a:xfrm>
              <a:off x="1085400" y="5175000"/>
              <a:ext cx="6844680" cy="599760"/>
              <a:chOff x="1085400" y="5175000"/>
              <a:chExt cx="6844680" cy="599760"/>
            </a:xfrm>
          </p:grpSpPr>
          <p:cxnSp>
            <p:nvCxnSpPr>
              <p:cNvPr id="273" name="Connecteur droit 9"/>
              <p:cNvCxnSpPr/>
              <p:nvPr/>
            </p:nvCxnSpPr>
            <p:spPr>
              <a:xfrm>
                <a:off x="108540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74" name="Connecteur droit 10"/>
              <p:cNvCxnSpPr/>
              <p:nvPr/>
            </p:nvCxnSpPr>
            <p:spPr>
              <a:xfrm>
                <a:off x="148824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275" name="Connecteur droit 11"/>
              <p:cNvCxnSpPr/>
              <p:nvPr/>
            </p:nvCxnSpPr>
            <p:spPr>
              <a:xfrm>
                <a:off x="189072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76" name="Connecteur droit 12"/>
              <p:cNvCxnSpPr/>
              <p:nvPr/>
            </p:nvCxnSpPr>
            <p:spPr>
              <a:xfrm>
                <a:off x="229320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77" name="Connecteur droit 13"/>
              <p:cNvCxnSpPr/>
              <p:nvPr/>
            </p:nvCxnSpPr>
            <p:spPr>
              <a:xfrm>
                <a:off x="2696040" y="5175000"/>
                <a:ext cx="360" cy="593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78" name="Connecteur droit 14"/>
              <p:cNvCxnSpPr/>
              <p:nvPr/>
            </p:nvCxnSpPr>
            <p:spPr>
              <a:xfrm>
                <a:off x="309852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79" name="Connecteur droit 15"/>
              <p:cNvCxnSpPr/>
              <p:nvPr/>
            </p:nvCxnSpPr>
            <p:spPr>
              <a:xfrm>
                <a:off x="350136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80" name="Connecteur droit 16"/>
              <p:cNvCxnSpPr/>
              <p:nvPr/>
            </p:nvCxnSpPr>
            <p:spPr>
              <a:xfrm>
                <a:off x="390384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281" name="Connecteur droit 17"/>
              <p:cNvCxnSpPr/>
              <p:nvPr/>
            </p:nvCxnSpPr>
            <p:spPr>
              <a:xfrm>
                <a:off x="430668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82" name="Connecteur droit 18"/>
              <p:cNvCxnSpPr/>
              <p:nvPr/>
            </p:nvCxnSpPr>
            <p:spPr>
              <a:xfrm>
                <a:off x="470916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83" name="Connecteur droit 19"/>
              <p:cNvCxnSpPr/>
              <p:nvPr/>
            </p:nvCxnSpPr>
            <p:spPr>
              <a:xfrm>
                <a:off x="511164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84" name="Connecteur droit 20"/>
              <p:cNvCxnSpPr/>
              <p:nvPr/>
            </p:nvCxnSpPr>
            <p:spPr>
              <a:xfrm>
                <a:off x="551448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85" name="Connecteur droit 21"/>
              <p:cNvCxnSpPr/>
              <p:nvPr/>
            </p:nvCxnSpPr>
            <p:spPr>
              <a:xfrm>
                <a:off x="591696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86" name="Connecteur droit 22"/>
              <p:cNvCxnSpPr/>
              <p:nvPr/>
            </p:nvCxnSpPr>
            <p:spPr>
              <a:xfrm>
                <a:off x="631980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87" name="Connecteur droit 23"/>
              <p:cNvCxnSpPr/>
              <p:nvPr/>
            </p:nvCxnSpPr>
            <p:spPr>
              <a:xfrm>
                <a:off x="6713280" y="5181840"/>
                <a:ext cx="360" cy="5932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88" name="Connecteur droit 24"/>
              <p:cNvCxnSpPr/>
              <p:nvPr/>
            </p:nvCxnSpPr>
            <p:spPr>
              <a:xfrm>
                <a:off x="712512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89" name="Connecteur droit 25"/>
              <p:cNvCxnSpPr/>
              <p:nvPr/>
            </p:nvCxnSpPr>
            <p:spPr>
              <a:xfrm>
                <a:off x="752760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90" name="Connecteur droit 26"/>
              <p:cNvCxnSpPr/>
              <p:nvPr/>
            </p:nvCxnSpPr>
            <p:spPr>
              <a:xfrm>
                <a:off x="793008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291" name="ZoneTexte 6"/>
            <p:cNvSpPr/>
            <p:nvPr/>
          </p:nvSpPr>
          <p:spPr>
            <a:xfrm>
              <a:off x="2293560" y="4680000"/>
              <a:ext cx="95292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410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92" name="ZoneTexte 7"/>
            <p:cNvSpPr/>
            <p:nvPr/>
          </p:nvSpPr>
          <p:spPr>
            <a:xfrm>
              <a:off x="6319800" y="4680000"/>
              <a:ext cx="95292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420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293" name="Connecteur droit 8"/>
            <p:cNvCxnSpPr/>
            <p:nvPr/>
          </p:nvCxnSpPr>
          <p:spPr>
            <a:xfrm>
              <a:off x="864000" y="5768280"/>
              <a:ext cx="7230600" cy="684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294" name="ZoneTexte 27"/>
          <p:cNvSpPr/>
          <p:nvPr/>
        </p:nvSpPr>
        <p:spPr>
          <a:xfrm>
            <a:off x="1315440" y="4809600"/>
            <a:ext cx="402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5" name="ZoneTexte 28"/>
          <p:cNvSpPr/>
          <p:nvPr/>
        </p:nvSpPr>
        <p:spPr>
          <a:xfrm>
            <a:off x="3756240" y="4809600"/>
            <a:ext cx="402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6" name=""/>
          <p:cNvSpPr txBox="1"/>
          <p:nvPr/>
        </p:nvSpPr>
        <p:spPr>
          <a:xfrm>
            <a:off x="1080000" y="85752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CM1 </a:t>
            </a: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            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7" name=""/>
          <p:cNvSpPr txBox="1"/>
          <p:nvPr/>
        </p:nvSpPr>
        <p:spPr>
          <a:xfrm>
            <a:off x="978480" y="403236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CE2 </a:t>
            </a: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            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8" name=""/>
          <p:cNvSpPr/>
          <p:nvPr/>
        </p:nvSpPr>
        <p:spPr>
          <a:xfrm>
            <a:off x="180000" y="3600000"/>
            <a:ext cx="8280000" cy="0"/>
          </a:xfrm>
          <a:prstGeom prst="line">
            <a:avLst/>
          </a:prstGeom>
          <a:ln w="36000">
            <a:solidFill>
              <a:srgbClr val="00000a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99" name="Groupe 14"/>
          <p:cNvGrpSpPr/>
          <p:nvPr/>
        </p:nvGrpSpPr>
        <p:grpSpPr>
          <a:xfrm>
            <a:off x="864000" y="1800000"/>
            <a:ext cx="7230240" cy="1094760"/>
            <a:chOff x="864000" y="1800000"/>
            <a:chExt cx="7230240" cy="1094760"/>
          </a:xfrm>
        </p:grpSpPr>
        <p:grpSp>
          <p:nvGrpSpPr>
            <p:cNvPr id="300" name="Groupe 15"/>
            <p:cNvGrpSpPr/>
            <p:nvPr/>
          </p:nvGrpSpPr>
          <p:grpSpPr>
            <a:xfrm>
              <a:off x="1085400" y="2295000"/>
              <a:ext cx="6844680" cy="599760"/>
              <a:chOff x="1085400" y="2295000"/>
              <a:chExt cx="6844680" cy="599760"/>
            </a:xfrm>
          </p:grpSpPr>
          <p:cxnSp>
            <p:nvCxnSpPr>
              <p:cNvPr id="301" name="Connecteur droit 104"/>
              <p:cNvCxnSpPr/>
              <p:nvPr/>
            </p:nvCxnSpPr>
            <p:spPr>
              <a:xfrm>
                <a:off x="108540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02" name="Connecteur droit 105"/>
              <p:cNvCxnSpPr/>
              <p:nvPr/>
            </p:nvCxnSpPr>
            <p:spPr>
              <a:xfrm>
                <a:off x="148824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303" name="Connecteur droit 106"/>
              <p:cNvCxnSpPr/>
              <p:nvPr/>
            </p:nvCxnSpPr>
            <p:spPr>
              <a:xfrm>
                <a:off x="189072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04" name="Connecteur droit 107"/>
              <p:cNvCxnSpPr/>
              <p:nvPr/>
            </p:nvCxnSpPr>
            <p:spPr>
              <a:xfrm>
                <a:off x="229320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05" name="Connecteur droit 108"/>
              <p:cNvCxnSpPr/>
              <p:nvPr/>
            </p:nvCxnSpPr>
            <p:spPr>
              <a:xfrm>
                <a:off x="2696040" y="2295000"/>
                <a:ext cx="360" cy="593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06" name="Connecteur droit 109"/>
              <p:cNvCxnSpPr/>
              <p:nvPr/>
            </p:nvCxnSpPr>
            <p:spPr>
              <a:xfrm>
                <a:off x="309852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07" name="Connecteur droit 110"/>
              <p:cNvCxnSpPr/>
              <p:nvPr/>
            </p:nvCxnSpPr>
            <p:spPr>
              <a:xfrm>
                <a:off x="350136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08" name="Connecteur droit 111"/>
              <p:cNvCxnSpPr/>
              <p:nvPr/>
            </p:nvCxnSpPr>
            <p:spPr>
              <a:xfrm>
                <a:off x="390384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309" name="Connecteur droit 112"/>
              <p:cNvCxnSpPr/>
              <p:nvPr/>
            </p:nvCxnSpPr>
            <p:spPr>
              <a:xfrm>
                <a:off x="430668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10" name="Connecteur droit 113"/>
              <p:cNvCxnSpPr/>
              <p:nvPr/>
            </p:nvCxnSpPr>
            <p:spPr>
              <a:xfrm>
                <a:off x="470916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11" name="Connecteur droit 114"/>
              <p:cNvCxnSpPr/>
              <p:nvPr/>
            </p:nvCxnSpPr>
            <p:spPr>
              <a:xfrm>
                <a:off x="511164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12" name="Connecteur droit 115"/>
              <p:cNvCxnSpPr/>
              <p:nvPr/>
            </p:nvCxnSpPr>
            <p:spPr>
              <a:xfrm>
                <a:off x="551448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13" name="Connecteur droit 116"/>
              <p:cNvCxnSpPr/>
              <p:nvPr/>
            </p:nvCxnSpPr>
            <p:spPr>
              <a:xfrm>
                <a:off x="591696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14" name="Connecteur droit 117"/>
              <p:cNvCxnSpPr/>
              <p:nvPr/>
            </p:nvCxnSpPr>
            <p:spPr>
              <a:xfrm>
                <a:off x="631980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15" name="Connecteur droit 118"/>
              <p:cNvCxnSpPr/>
              <p:nvPr/>
            </p:nvCxnSpPr>
            <p:spPr>
              <a:xfrm>
                <a:off x="6713280" y="2301840"/>
                <a:ext cx="360" cy="5932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16" name="Connecteur droit 119"/>
              <p:cNvCxnSpPr/>
              <p:nvPr/>
            </p:nvCxnSpPr>
            <p:spPr>
              <a:xfrm>
                <a:off x="712512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17" name="Connecteur droit 120"/>
              <p:cNvCxnSpPr/>
              <p:nvPr/>
            </p:nvCxnSpPr>
            <p:spPr>
              <a:xfrm>
                <a:off x="752760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18" name="Connecteur droit 121"/>
              <p:cNvCxnSpPr/>
              <p:nvPr/>
            </p:nvCxnSpPr>
            <p:spPr>
              <a:xfrm>
                <a:off x="793008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319" name="ZoneTexte 23"/>
            <p:cNvSpPr/>
            <p:nvPr/>
          </p:nvSpPr>
          <p:spPr>
            <a:xfrm>
              <a:off x="2218680" y="1800000"/>
              <a:ext cx="102780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4100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20" name="ZoneTexte 24"/>
            <p:cNvSpPr/>
            <p:nvPr/>
          </p:nvSpPr>
          <p:spPr>
            <a:xfrm>
              <a:off x="6244920" y="1800000"/>
              <a:ext cx="102780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4110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321" name="Connecteur droit 122"/>
            <p:cNvCxnSpPr/>
            <p:nvPr/>
          </p:nvCxnSpPr>
          <p:spPr>
            <a:xfrm>
              <a:off x="864000" y="2888280"/>
              <a:ext cx="7230600" cy="684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322" name="ZoneTexte 25"/>
          <p:cNvSpPr/>
          <p:nvPr/>
        </p:nvSpPr>
        <p:spPr>
          <a:xfrm>
            <a:off x="1315440" y="1929600"/>
            <a:ext cx="402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3" name="ZoneTexte 26"/>
          <p:cNvSpPr/>
          <p:nvPr/>
        </p:nvSpPr>
        <p:spPr>
          <a:xfrm>
            <a:off x="3756240" y="1929600"/>
            <a:ext cx="402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326" name="Groupe 3"/>
          <p:cNvGrpSpPr/>
          <p:nvPr/>
        </p:nvGrpSpPr>
        <p:grpSpPr>
          <a:xfrm>
            <a:off x="864000" y="4680000"/>
            <a:ext cx="7230240" cy="1094760"/>
            <a:chOff x="864000" y="4680000"/>
            <a:chExt cx="7230240" cy="1094760"/>
          </a:xfrm>
        </p:grpSpPr>
        <p:grpSp>
          <p:nvGrpSpPr>
            <p:cNvPr id="327" name="Groupe 6"/>
            <p:cNvGrpSpPr/>
            <p:nvPr/>
          </p:nvGrpSpPr>
          <p:grpSpPr>
            <a:xfrm>
              <a:off x="1085400" y="5175000"/>
              <a:ext cx="6844680" cy="599760"/>
              <a:chOff x="1085400" y="5175000"/>
              <a:chExt cx="6844680" cy="599760"/>
            </a:xfrm>
          </p:grpSpPr>
          <p:cxnSp>
            <p:nvCxnSpPr>
              <p:cNvPr id="328" name="Connecteur droit 10"/>
              <p:cNvCxnSpPr/>
              <p:nvPr/>
            </p:nvCxnSpPr>
            <p:spPr>
              <a:xfrm>
                <a:off x="108540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29" name="Connecteur droit 11"/>
              <p:cNvCxnSpPr/>
              <p:nvPr/>
            </p:nvCxnSpPr>
            <p:spPr>
              <a:xfrm>
                <a:off x="148824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330" name="Connecteur droit 12"/>
              <p:cNvCxnSpPr/>
              <p:nvPr/>
            </p:nvCxnSpPr>
            <p:spPr>
              <a:xfrm>
                <a:off x="189072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31" name="Connecteur droit 13"/>
              <p:cNvCxnSpPr/>
              <p:nvPr/>
            </p:nvCxnSpPr>
            <p:spPr>
              <a:xfrm>
                <a:off x="229320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32" name="Connecteur droit 14"/>
              <p:cNvCxnSpPr/>
              <p:nvPr/>
            </p:nvCxnSpPr>
            <p:spPr>
              <a:xfrm>
                <a:off x="2696040" y="5175000"/>
                <a:ext cx="360" cy="593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33" name="Connecteur droit 15"/>
              <p:cNvCxnSpPr/>
              <p:nvPr/>
            </p:nvCxnSpPr>
            <p:spPr>
              <a:xfrm>
                <a:off x="309852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34" name="Connecteur droit 16"/>
              <p:cNvCxnSpPr/>
              <p:nvPr/>
            </p:nvCxnSpPr>
            <p:spPr>
              <a:xfrm>
                <a:off x="350136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35" name="Connecteur droit 17"/>
              <p:cNvCxnSpPr/>
              <p:nvPr/>
            </p:nvCxnSpPr>
            <p:spPr>
              <a:xfrm>
                <a:off x="390384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336" name="Connecteur droit 18"/>
              <p:cNvCxnSpPr/>
              <p:nvPr/>
            </p:nvCxnSpPr>
            <p:spPr>
              <a:xfrm>
                <a:off x="430668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37" name="Connecteur droit 19"/>
              <p:cNvCxnSpPr/>
              <p:nvPr/>
            </p:nvCxnSpPr>
            <p:spPr>
              <a:xfrm>
                <a:off x="470916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38" name="Connecteur droit 20"/>
              <p:cNvCxnSpPr/>
              <p:nvPr/>
            </p:nvCxnSpPr>
            <p:spPr>
              <a:xfrm>
                <a:off x="511164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39" name="Connecteur droit 21"/>
              <p:cNvCxnSpPr/>
              <p:nvPr/>
            </p:nvCxnSpPr>
            <p:spPr>
              <a:xfrm>
                <a:off x="551448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40" name="Connecteur droit 22"/>
              <p:cNvCxnSpPr/>
              <p:nvPr/>
            </p:nvCxnSpPr>
            <p:spPr>
              <a:xfrm>
                <a:off x="591696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41" name="Connecteur droit 23"/>
              <p:cNvCxnSpPr/>
              <p:nvPr/>
            </p:nvCxnSpPr>
            <p:spPr>
              <a:xfrm>
                <a:off x="631980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42" name="Connecteur droit 24"/>
              <p:cNvCxnSpPr/>
              <p:nvPr/>
            </p:nvCxnSpPr>
            <p:spPr>
              <a:xfrm>
                <a:off x="6713280" y="5181840"/>
                <a:ext cx="360" cy="5932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43" name="Connecteur droit 25"/>
              <p:cNvCxnSpPr/>
              <p:nvPr/>
            </p:nvCxnSpPr>
            <p:spPr>
              <a:xfrm>
                <a:off x="712512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44" name="Connecteur droit 26"/>
              <p:cNvCxnSpPr/>
              <p:nvPr/>
            </p:nvCxnSpPr>
            <p:spPr>
              <a:xfrm>
                <a:off x="752760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45" name="Connecteur droit 27"/>
              <p:cNvCxnSpPr/>
              <p:nvPr/>
            </p:nvCxnSpPr>
            <p:spPr>
              <a:xfrm>
                <a:off x="793008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346" name="ZoneTexte 7"/>
            <p:cNvSpPr/>
            <p:nvPr/>
          </p:nvSpPr>
          <p:spPr>
            <a:xfrm>
              <a:off x="2293560" y="4680000"/>
              <a:ext cx="95292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410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47" name="ZoneTexte 8"/>
            <p:cNvSpPr/>
            <p:nvPr/>
          </p:nvSpPr>
          <p:spPr>
            <a:xfrm>
              <a:off x="6319800" y="4680000"/>
              <a:ext cx="95292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420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348" name="Connecteur droit 9"/>
            <p:cNvCxnSpPr/>
            <p:nvPr/>
          </p:nvCxnSpPr>
          <p:spPr>
            <a:xfrm>
              <a:off x="864000" y="5768280"/>
              <a:ext cx="7230600" cy="684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349" name="ZoneTexte 28"/>
          <p:cNvSpPr/>
          <p:nvPr/>
        </p:nvSpPr>
        <p:spPr>
          <a:xfrm>
            <a:off x="1090080" y="4788000"/>
            <a:ext cx="8139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407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0" name="ZoneTexte 29"/>
          <p:cNvSpPr/>
          <p:nvPr/>
        </p:nvSpPr>
        <p:spPr>
          <a:xfrm>
            <a:off x="3510360" y="4727520"/>
            <a:ext cx="8049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413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1" name=""/>
          <p:cNvSpPr txBox="1"/>
          <p:nvPr/>
        </p:nvSpPr>
        <p:spPr>
          <a:xfrm>
            <a:off x="1080000" y="85752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CM1 </a:t>
            </a: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            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2" name=""/>
          <p:cNvSpPr txBox="1"/>
          <p:nvPr/>
        </p:nvSpPr>
        <p:spPr>
          <a:xfrm>
            <a:off x="978480" y="403236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CE2 </a:t>
            </a: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            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3" name=""/>
          <p:cNvSpPr/>
          <p:nvPr/>
        </p:nvSpPr>
        <p:spPr>
          <a:xfrm>
            <a:off x="180000" y="3600000"/>
            <a:ext cx="8280000" cy="0"/>
          </a:xfrm>
          <a:prstGeom prst="line">
            <a:avLst/>
          </a:prstGeom>
          <a:ln w="36000">
            <a:solidFill>
              <a:srgbClr val="00000a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54" name="Groupe 16"/>
          <p:cNvGrpSpPr/>
          <p:nvPr/>
        </p:nvGrpSpPr>
        <p:grpSpPr>
          <a:xfrm>
            <a:off x="864000" y="1800000"/>
            <a:ext cx="7230240" cy="1094760"/>
            <a:chOff x="864000" y="1800000"/>
            <a:chExt cx="7230240" cy="1094760"/>
          </a:xfrm>
        </p:grpSpPr>
        <p:grpSp>
          <p:nvGrpSpPr>
            <p:cNvPr id="355" name="Groupe 17"/>
            <p:cNvGrpSpPr/>
            <p:nvPr/>
          </p:nvGrpSpPr>
          <p:grpSpPr>
            <a:xfrm>
              <a:off x="1085400" y="2295000"/>
              <a:ext cx="6844680" cy="599760"/>
              <a:chOff x="1085400" y="2295000"/>
              <a:chExt cx="6844680" cy="599760"/>
            </a:xfrm>
          </p:grpSpPr>
          <p:cxnSp>
            <p:nvCxnSpPr>
              <p:cNvPr id="356" name="Connecteur droit 123"/>
              <p:cNvCxnSpPr/>
              <p:nvPr/>
            </p:nvCxnSpPr>
            <p:spPr>
              <a:xfrm>
                <a:off x="108540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57" name="Connecteur droit 124"/>
              <p:cNvCxnSpPr/>
              <p:nvPr/>
            </p:nvCxnSpPr>
            <p:spPr>
              <a:xfrm>
                <a:off x="148824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358" name="Connecteur droit 125"/>
              <p:cNvCxnSpPr/>
              <p:nvPr/>
            </p:nvCxnSpPr>
            <p:spPr>
              <a:xfrm>
                <a:off x="189072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59" name="Connecteur droit 126"/>
              <p:cNvCxnSpPr/>
              <p:nvPr/>
            </p:nvCxnSpPr>
            <p:spPr>
              <a:xfrm>
                <a:off x="229320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60" name="Connecteur droit 127"/>
              <p:cNvCxnSpPr/>
              <p:nvPr/>
            </p:nvCxnSpPr>
            <p:spPr>
              <a:xfrm>
                <a:off x="2696040" y="2295000"/>
                <a:ext cx="360" cy="593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61" name="Connecteur droit 128"/>
              <p:cNvCxnSpPr/>
              <p:nvPr/>
            </p:nvCxnSpPr>
            <p:spPr>
              <a:xfrm>
                <a:off x="309852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62" name="Connecteur droit 129"/>
              <p:cNvCxnSpPr/>
              <p:nvPr/>
            </p:nvCxnSpPr>
            <p:spPr>
              <a:xfrm>
                <a:off x="350136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63" name="Connecteur droit 130"/>
              <p:cNvCxnSpPr/>
              <p:nvPr/>
            </p:nvCxnSpPr>
            <p:spPr>
              <a:xfrm>
                <a:off x="390384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364" name="Connecteur droit 131"/>
              <p:cNvCxnSpPr/>
              <p:nvPr/>
            </p:nvCxnSpPr>
            <p:spPr>
              <a:xfrm>
                <a:off x="430668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65" name="Connecteur droit 132"/>
              <p:cNvCxnSpPr/>
              <p:nvPr/>
            </p:nvCxnSpPr>
            <p:spPr>
              <a:xfrm>
                <a:off x="470916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66" name="Connecteur droit 133"/>
              <p:cNvCxnSpPr/>
              <p:nvPr/>
            </p:nvCxnSpPr>
            <p:spPr>
              <a:xfrm>
                <a:off x="511164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67" name="Connecteur droit 134"/>
              <p:cNvCxnSpPr/>
              <p:nvPr/>
            </p:nvCxnSpPr>
            <p:spPr>
              <a:xfrm>
                <a:off x="551448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68" name="Connecteur droit 135"/>
              <p:cNvCxnSpPr/>
              <p:nvPr/>
            </p:nvCxnSpPr>
            <p:spPr>
              <a:xfrm>
                <a:off x="591696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69" name="Connecteur droit 136"/>
              <p:cNvCxnSpPr/>
              <p:nvPr/>
            </p:nvCxnSpPr>
            <p:spPr>
              <a:xfrm>
                <a:off x="631980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70" name="Connecteur droit 137"/>
              <p:cNvCxnSpPr/>
              <p:nvPr/>
            </p:nvCxnSpPr>
            <p:spPr>
              <a:xfrm>
                <a:off x="6713280" y="2301840"/>
                <a:ext cx="360" cy="5932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71" name="Connecteur droit 138"/>
              <p:cNvCxnSpPr/>
              <p:nvPr/>
            </p:nvCxnSpPr>
            <p:spPr>
              <a:xfrm>
                <a:off x="712512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72" name="Connecteur droit 139"/>
              <p:cNvCxnSpPr/>
              <p:nvPr/>
            </p:nvCxnSpPr>
            <p:spPr>
              <a:xfrm>
                <a:off x="752760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73" name="Connecteur droit 140"/>
              <p:cNvCxnSpPr/>
              <p:nvPr/>
            </p:nvCxnSpPr>
            <p:spPr>
              <a:xfrm>
                <a:off x="793008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374" name="ZoneTexte 30"/>
            <p:cNvSpPr/>
            <p:nvPr/>
          </p:nvSpPr>
          <p:spPr>
            <a:xfrm>
              <a:off x="2158920" y="1800000"/>
              <a:ext cx="108756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4100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75" name="ZoneTexte 31"/>
            <p:cNvSpPr/>
            <p:nvPr/>
          </p:nvSpPr>
          <p:spPr>
            <a:xfrm>
              <a:off x="6185160" y="1800000"/>
              <a:ext cx="108756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4110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376" name="Connecteur droit 141"/>
            <p:cNvCxnSpPr/>
            <p:nvPr/>
          </p:nvCxnSpPr>
          <p:spPr>
            <a:xfrm>
              <a:off x="864000" y="2888280"/>
              <a:ext cx="7230600" cy="684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377" name="ZoneTexte 32"/>
          <p:cNvSpPr/>
          <p:nvPr/>
        </p:nvSpPr>
        <p:spPr>
          <a:xfrm>
            <a:off x="942120" y="1908000"/>
            <a:ext cx="10526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4107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8" name="ZoneTexte 33"/>
          <p:cNvSpPr/>
          <p:nvPr/>
        </p:nvSpPr>
        <p:spPr>
          <a:xfrm>
            <a:off x="3376440" y="1847520"/>
            <a:ext cx="11026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4103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5" dur="indefinite" restart="never" nodeType="tmRoot">
          <p:childTnLst>
            <p:seq>
              <p:cTn id="26" dur="indefinite" nodeType="mainSeq">
                <p:childTnLst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1" dur="50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6" dur="500"/>
                                        <p:tgtEl>
                                          <p:spTgt spid="3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Nomme le nombre et écris le suivant.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381" name="Groupe 4"/>
          <p:cNvGrpSpPr/>
          <p:nvPr/>
        </p:nvGrpSpPr>
        <p:grpSpPr>
          <a:xfrm>
            <a:off x="864000" y="4680000"/>
            <a:ext cx="7230240" cy="1094760"/>
            <a:chOff x="864000" y="4680000"/>
            <a:chExt cx="7230240" cy="1094760"/>
          </a:xfrm>
        </p:grpSpPr>
        <p:grpSp>
          <p:nvGrpSpPr>
            <p:cNvPr id="382" name="Groupe 5"/>
            <p:cNvGrpSpPr/>
            <p:nvPr/>
          </p:nvGrpSpPr>
          <p:grpSpPr>
            <a:xfrm>
              <a:off x="1085400" y="5175000"/>
              <a:ext cx="6844680" cy="599760"/>
              <a:chOff x="1085400" y="5175000"/>
              <a:chExt cx="6844680" cy="599760"/>
            </a:xfrm>
          </p:grpSpPr>
          <p:cxnSp>
            <p:nvCxnSpPr>
              <p:cNvPr id="383" name="Connecteur droit 9"/>
              <p:cNvCxnSpPr/>
              <p:nvPr/>
            </p:nvCxnSpPr>
            <p:spPr>
              <a:xfrm>
                <a:off x="108540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84" name="Connecteur droit 10"/>
              <p:cNvCxnSpPr/>
              <p:nvPr/>
            </p:nvCxnSpPr>
            <p:spPr>
              <a:xfrm>
                <a:off x="148824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85" name="Connecteur droit 11"/>
              <p:cNvCxnSpPr/>
              <p:nvPr/>
            </p:nvCxnSpPr>
            <p:spPr>
              <a:xfrm>
                <a:off x="189072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86" name="Connecteur droit 12"/>
              <p:cNvCxnSpPr/>
              <p:nvPr/>
            </p:nvCxnSpPr>
            <p:spPr>
              <a:xfrm>
                <a:off x="229320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87" name="Connecteur droit 13"/>
              <p:cNvCxnSpPr/>
              <p:nvPr/>
            </p:nvCxnSpPr>
            <p:spPr>
              <a:xfrm>
                <a:off x="2696040" y="5175000"/>
                <a:ext cx="360" cy="593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88" name="Connecteur droit 14"/>
              <p:cNvCxnSpPr/>
              <p:nvPr/>
            </p:nvCxnSpPr>
            <p:spPr>
              <a:xfrm>
                <a:off x="309852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89" name="Connecteur droit 15"/>
              <p:cNvCxnSpPr/>
              <p:nvPr/>
            </p:nvCxnSpPr>
            <p:spPr>
              <a:xfrm>
                <a:off x="350136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90" name="Connecteur droit 16"/>
              <p:cNvCxnSpPr/>
              <p:nvPr/>
            </p:nvCxnSpPr>
            <p:spPr>
              <a:xfrm>
                <a:off x="390384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91" name="Connecteur droit 17"/>
              <p:cNvCxnSpPr/>
              <p:nvPr/>
            </p:nvCxnSpPr>
            <p:spPr>
              <a:xfrm>
                <a:off x="430668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92" name="Connecteur droit 18"/>
              <p:cNvCxnSpPr/>
              <p:nvPr/>
            </p:nvCxnSpPr>
            <p:spPr>
              <a:xfrm>
                <a:off x="470916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93" name="Connecteur droit 19"/>
              <p:cNvCxnSpPr/>
              <p:nvPr/>
            </p:nvCxnSpPr>
            <p:spPr>
              <a:xfrm>
                <a:off x="511164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94" name="Connecteur droit 20"/>
              <p:cNvCxnSpPr/>
              <p:nvPr/>
            </p:nvCxnSpPr>
            <p:spPr>
              <a:xfrm>
                <a:off x="551448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395" name="Connecteur droit 21"/>
              <p:cNvCxnSpPr/>
              <p:nvPr/>
            </p:nvCxnSpPr>
            <p:spPr>
              <a:xfrm>
                <a:off x="591696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96" name="Connecteur droit 22"/>
              <p:cNvCxnSpPr/>
              <p:nvPr/>
            </p:nvCxnSpPr>
            <p:spPr>
              <a:xfrm>
                <a:off x="631980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97" name="Connecteur droit 23"/>
              <p:cNvCxnSpPr/>
              <p:nvPr/>
            </p:nvCxnSpPr>
            <p:spPr>
              <a:xfrm>
                <a:off x="6713280" y="5181840"/>
                <a:ext cx="360" cy="5932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98" name="Connecteur droit 24"/>
              <p:cNvCxnSpPr/>
              <p:nvPr/>
            </p:nvCxnSpPr>
            <p:spPr>
              <a:xfrm>
                <a:off x="712512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99" name="Connecteur droit 25"/>
              <p:cNvCxnSpPr/>
              <p:nvPr/>
            </p:nvCxnSpPr>
            <p:spPr>
              <a:xfrm>
                <a:off x="752760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00" name="Connecteur droit 26"/>
              <p:cNvCxnSpPr/>
              <p:nvPr/>
            </p:nvCxnSpPr>
            <p:spPr>
              <a:xfrm>
                <a:off x="793008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</p:grpSp>
        <p:sp>
          <p:nvSpPr>
            <p:cNvPr id="401" name="ZoneTexte 6"/>
            <p:cNvSpPr/>
            <p:nvPr/>
          </p:nvSpPr>
          <p:spPr>
            <a:xfrm>
              <a:off x="2293560" y="4680000"/>
              <a:ext cx="95292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650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02" name="ZoneTexte 7"/>
            <p:cNvSpPr/>
            <p:nvPr/>
          </p:nvSpPr>
          <p:spPr>
            <a:xfrm>
              <a:off x="6319800" y="4680000"/>
              <a:ext cx="95292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660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403" name="Connecteur droit 8"/>
            <p:cNvCxnSpPr/>
            <p:nvPr/>
          </p:nvCxnSpPr>
          <p:spPr>
            <a:xfrm>
              <a:off x="864000" y="5768280"/>
              <a:ext cx="7230600" cy="684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404" name="ZoneTexte 27"/>
          <p:cNvSpPr/>
          <p:nvPr/>
        </p:nvSpPr>
        <p:spPr>
          <a:xfrm>
            <a:off x="5344200" y="4786920"/>
            <a:ext cx="402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5" name="ZoneTexte 28"/>
          <p:cNvSpPr/>
          <p:nvPr/>
        </p:nvSpPr>
        <p:spPr>
          <a:xfrm>
            <a:off x="7678800" y="2889000"/>
            <a:ext cx="402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6" name=""/>
          <p:cNvSpPr txBox="1"/>
          <p:nvPr/>
        </p:nvSpPr>
        <p:spPr>
          <a:xfrm>
            <a:off x="1080000" y="85752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CM1 </a:t>
            </a: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            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7" name=""/>
          <p:cNvSpPr txBox="1"/>
          <p:nvPr/>
        </p:nvSpPr>
        <p:spPr>
          <a:xfrm>
            <a:off x="978480" y="403236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CE2 </a:t>
            </a: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            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8" name=""/>
          <p:cNvSpPr/>
          <p:nvPr/>
        </p:nvSpPr>
        <p:spPr>
          <a:xfrm>
            <a:off x="180000" y="3600000"/>
            <a:ext cx="8280000" cy="0"/>
          </a:xfrm>
          <a:prstGeom prst="line">
            <a:avLst/>
          </a:prstGeom>
          <a:ln w="36000">
            <a:solidFill>
              <a:srgbClr val="00000a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09" name="Groupe 18"/>
          <p:cNvGrpSpPr/>
          <p:nvPr/>
        </p:nvGrpSpPr>
        <p:grpSpPr>
          <a:xfrm>
            <a:off x="864000" y="1800000"/>
            <a:ext cx="7230240" cy="1094760"/>
            <a:chOff x="864000" y="1800000"/>
            <a:chExt cx="7230240" cy="1094760"/>
          </a:xfrm>
        </p:grpSpPr>
        <p:grpSp>
          <p:nvGrpSpPr>
            <p:cNvPr id="410" name="Groupe 19"/>
            <p:cNvGrpSpPr/>
            <p:nvPr/>
          </p:nvGrpSpPr>
          <p:grpSpPr>
            <a:xfrm>
              <a:off x="1085400" y="2295000"/>
              <a:ext cx="6844680" cy="599760"/>
              <a:chOff x="1085400" y="2295000"/>
              <a:chExt cx="6844680" cy="599760"/>
            </a:xfrm>
          </p:grpSpPr>
          <p:cxnSp>
            <p:nvCxnSpPr>
              <p:cNvPr id="411" name="Connecteur droit 142"/>
              <p:cNvCxnSpPr/>
              <p:nvPr/>
            </p:nvCxnSpPr>
            <p:spPr>
              <a:xfrm>
                <a:off x="108540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12" name="Connecteur droit 143"/>
              <p:cNvCxnSpPr/>
              <p:nvPr/>
            </p:nvCxnSpPr>
            <p:spPr>
              <a:xfrm>
                <a:off x="148824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13" name="Connecteur droit 144"/>
              <p:cNvCxnSpPr/>
              <p:nvPr/>
            </p:nvCxnSpPr>
            <p:spPr>
              <a:xfrm>
                <a:off x="189072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14" name="Connecteur droit 145"/>
              <p:cNvCxnSpPr/>
              <p:nvPr/>
            </p:nvCxnSpPr>
            <p:spPr>
              <a:xfrm>
                <a:off x="229320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15" name="Connecteur droit 146"/>
              <p:cNvCxnSpPr/>
              <p:nvPr/>
            </p:nvCxnSpPr>
            <p:spPr>
              <a:xfrm>
                <a:off x="2696040" y="2295000"/>
                <a:ext cx="360" cy="593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16" name="Connecteur droit 147"/>
              <p:cNvCxnSpPr/>
              <p:nvPr/>
            </p:nvCxnSpPr>
            <p:spPr>
              <a:xfrm>
                <a:off x="309852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17" name="Connecteur droit 148"/>
              <p:cNvCxnSpPr/>
              <p:nvPr/>
            </p:nvCxnSpPr>
            <p:spPr>
              <a:xfrm>
                <a:off x="350136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18" name="Connecteur droit 149"/>
              <p:cNvCxnSpPr/>
              <p:nvPr/>
            </p:nvCxnSpPr>
            <p:spPr>
              <a:xfrm>
                <a:off x="390384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19" name="Connecteur droit 150"/>
              <p:cNvCxnSpPr/>
              <p:nvPr/>
            </p:nvCxnSpPr>
            <p:spPr>
              <a:xfrm>
                <a:off x="430668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20" name="Connecteur droit 151"/>
              <p:cNvCxnSpPr/>
              <p:nvPr/>
            </p:nvCxnSpPr>
            <p:spPr>
              <a:xfrm>
                <a:off x="470916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21" name="Connecteur droit 152"/>
              <p:cNvCxnSpPr/>
              <p:nvPr/>
            </p:nvCxnSpPr>
            <p:spPr>
              <a:xfrm>
                <a:off x="511164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22" name="Connecteur droit 153"/>
              <p:cNvCxnSpPr/>
              <p:nvPr/>
            </p:nvCxnSpPr>
            <p:spPr>
              <a:xfrm>
                <a:off x="551448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423" name="Connecteur droit 154"/>
              <p:cNvCxnSpPr/>
              <p:nvPr/>
            </p:nvCxnSpPr>
            <p:spPr>
              <a:xfrm>
                <a:off x="591696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24" name="Connecteur droit 155"/>
              <p:cNvCxnSpPr/>
              <p:nvPr/>
            </p:nvCxnSpPr>
            <p:spPr>
              <a:xfrm>
                <a:off x="631980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25" name="Connecteur droit 156"/>
              <p:cNvCxnSpPr/>
              <p:nvPr/>
            </p:nvCxnSpPr>
            <p:spPr>
              <a:xfrm>
                <a:off x="6713280" y="2301840"/>
                <a:ext cx="360" cy="5932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26" name="Connecteur droit 157"/>
              <p:cNvCxnSpPr/>
              <p:nvPr/>
            </p:nvCxnSpPr>
            <p:spPr>
              <a:xfrm>
                <a:off x="712512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27" name="Connecteur droit 158"/>
              <p:cNvCxnSpPr/>
              <p:nvPr/>
            </p:nvCxnSpPr>
            <p:spPr>
              <a:xfrm>
                <a:off x="752760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28" name="Connecteur droit 159"/>
              <p:cNvCxnSpPr/>
              <p:nvPr/>
            </p:nvCxnSpPr>
            <p:spPr>
              <a:xfrm>
                <a:off x="793008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</p:grpSp>
        <p:sp>
          <p:nvSpPr>
            <p:cNvPr id="429" name="ZoneTexte 34"/>
            <p:cNvSpPr/>
            <p:nvPr/>
          </p:nvSpPr>
          <p:spPr>
            <a:xfrm>
              <a:off x="2183760" y="1800000"/>
              <a:ext cx="106272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6500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30" name="ZoneTexte 35"/>
            <p:cNvSpPr/>
            <p:nvPr/>
          </p:nvSpPr>
          <p:spPr>
            <a:xfrm>
              <a:off x="6149520" y="1800000"/>
              <a:ext cx="112320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6600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431" name="Connecteur droit 160"/>
            <p:cNvCxnSpPr/>
            <p:nvPr/>
          </p:nvCxnSpPr>
          <p:spPr>
            <a:xfrm>
              <a:off x="864000" y="2888280"/>
              <a:ext cx="7230600" cy="684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432" name="ZoneTexte 36"/>
          <p:cNvSpPr/>
          <p:nvPr/>
        </p:nvSpPr>
        <p:spPr>
          <a:xfrm>
            <a:off x="5344200" y="1906920"/>
            <a:ext cx="402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3" name="ZoneTexte 37"/>
          <p:cNvSpPr/>
          <p:nvPr/>
        </p:nvSpPr>
        <p:spPr>
          <a:xfrm>
            <a:off x="7720200" y="1807560"/>
            <a:ext cx="402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436" name="Groupe 3"/>
          <p:cNvGrpSpPr/>
          <p:nvPr/>
        </p:nvGrpSpPr>
        <p:grpSpPr>
          <a:xfrm>
            <a:off x="864000" y="4680000"/>
            <a:ext cx="7230240" cy="1094760"/>
            <a:chOff x="864000" y="4680000"/>
            <a:chExt cx="7230240" cy="1094760"/>
          </a:xfrm>
        </p:grpSpPr>
        <p:grpSp>
          <p:nvGrpSpPr>
            <p:cNvPr id="437" name="Groupe 6"/>
            <p:cNvGrpSpPr/>
            <p:nvPr/>
          </p:nvGrpSpPr>
          <p:grpSpPr>
            <a:xfrm>
              <a:off x="1085400" y="5175000"/>
              <a:ext cx="6844680" cy="599760"/>
              <a:chOff x="1085400" y="5175000"/>
              <a:chExt cx="6844680" cy="599760"/>
            </a:xfrm>
          </p:grpSpPr>
          <p:cxnSp>
            <p:nvCxnSpPr>
              <p:cNvPr id="438" name="Connecteur droit 10"/>
              <p:cNvCxnSpPr/>
              <p:nvPr/>
            </p:nvCxnSpPr>
            <p:spPr>
              <a:xfrm>
                <a:off x="108540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39" name="Connecteur droit 11"/>
              <p:cNvCxnSpPr/>
              <p:nvPr/>
            </p:nvCxnSpPr>
            <p:spPr>
              <a:xfrm>
                <a:off x="148824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40" name="Connecteur droit 12"/>
              <p:cNvCxnSpPr/>
              <p:nvPr/>
            </p:nvCxnSpPr>
            <p:spPr>
              <a:xfrm>
                <a:off x="189072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41" name="Connecteur droit 13"/>
              <p:cNvCxnSpPr/>
              <p:nvPr/>
            </p:nvCxnSpPr>
            <p:spPr>
              <a:xfrm>
                <a:off x="229320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42" name="Connecteur droit 14"/>
              <p:cNvCxnSpPr/>
              <p:nvPr/>
            </p:nvCxnSpPr>
            <p:spPr>
              <a:xfrm>
                <a:off x="2696040" y="5175000"/>
                <a:ext cx="360" cy="593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43" name="Connecteur droit 15"/>
              <p:cNvCxnSpPr/>
              <p:nvPr/>
            </p:nvCxnSpPr>
            <p:spPr>
              <a:xfrm>
                <a:off x="309852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44" name="Connecteur droit 16"/>
              <p:cNvCxnSpPr/>
              <p:nvPr/>
            </p:nvCxnSpPr>
            <p:spPr>
              <a:xfrm>
                <a:off x="350136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45" name="Connecteur droit 17"/>
              <p:cNvCxnSpPr/>
              <p:nvPr/>
            </p:nvCxnSpPr>
            <p:spPr>
              <a:xfrm>
                <a:off x="390384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46" name="Connecteur droit 18"/>
              <p:cNvCxnSpPr/>
              <p:nvPr/>
            </p:nvCxnSpPr>
            <p:spPr>
              <a:xfrm>
                <a:off x="430668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47" name="Connecteur droit 19"/>
              <p:cNvCxnSpPr/>
              <p:nvPr/>
            </p:nvCxnSpPr>
            <p:spPr>
              <a:xfrm>
                <a:off x="470916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48" name="Connecteur droit 20"/>
              <p:cNvCxnSpPr/>
              <p:nvPr/>
            </p:nvCxnSpPr>
            <p:spPr>
              <a:xfrm>
                <a:off x="511164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49" name="Connecteur droit 21"/>
              <p:cNvCxnSpPr/>
              <p:nvPr/>
            </p:nvCxnSpPr>
            <p:spPr>
              <a:xfrm>
                <a:off x="551448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450" name="Connecteur droit 22"/>
              <p:cNvCxnSpPr/>
              <p:nvPr/>
            </p:nvCxnSpPr>
            <p:spPr>
              <a:xfrm>
                <a:off x="591696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51" name="Connecteur droit 23"/>
              <p:cNvCxnSpPr/>
              <p:nvPr/>
            </p:nvCxnSpPr>
            <p:spPr>
              <a:xfrm>
                <a:off x="631980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52" name="Connecteur droit 24"/>
              <p:cNvCxnSpPr/>
              <p:nvPr/>
            </p:nvCxnSpPr>
            <p:spPr>
              <a:xfrm>
                <a:off x="6713280" y="5181840"/>
                <a:ext cx="360" cy="5932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53" name="Connecteur droit 25"/>
              <p:cNvCxnSpPr/>
              <p:nvPr/>
            </p:nvCxnSpPr>
            <p:spPr>
              <a:xfrm>
                <a:off x="712512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54" name="Connecteur droit 26"/>
              <p:cNvCxnSpPr/>
              <p:nvPr/>
            </p:nvCxnSpPr>
            <p:spPr>
              <a:xfrm>
                <a:off x="752760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55" name="Connecteur droit 27"/>
              <p:cNvCxnSpPr/>
              <p:nvPr/>
            </p:nvCxnSpPr>
            <p:spPr>
              <a:xfrm>
                <a:off x="7930080" y="53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</p:grpSp>
        <p:sp>
          <p:nvSpPr>
            <p:cNvPr id="456" name="ZoneTexte 7"/>
            <p:cNvSpPr/>
            <p:nvPr/>
          </p:nvSpPr>
          <p:spPr>
            <a:xfrm>
              <a:off x="2293560" y="4680000"/>
              <a:ext cx="95292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650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57" name="ZoneTexte 8"/>
            <p:cNvSpPr/>
            <p:nvPr/>
          </p:nvSpPr>
          <p:spPr>
            <a:xfrm>
              <a:off x="6319800" y="4680000"/>
              <a:ext cx="95292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660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458" name="Connecteur droit 9"/>
            <p:cNvCxnSpPr/>
            <p:nvPr/>
          </p:nvCxnSpPr>
          <p:spPr>
            <a:xfrm>
              <a:off x="864000" y="5768280"/>
              <a:ext cx="7230600" cy="684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459" name="ZoneTexte 28"/>
          <p:cNvSpPr/>
          <p:nvPr/>
        </p:nvSpPr>
        <p:spPr>
          <a:xfrm>
            <a:off x="5121000" y="4727520"/>
            <a:ext cx="8841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657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0" name="ZoneTexte 29"/>
          <p:cNvSpPr/>
          <p:nvPr/>
        </p:nvSpPr>
        <p:spPr>
          <a:xfrm>
            <a:off x="7527600" y="4734360"/>
            <a:ext cx="86724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663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1" name=""/>
          <p:cNvSpPr txBox="1"/>
          <p:nvPr/>
        </p:nvSpPr>
        <p:spPr>
          <a:xfrm>
            <a:off x="1080000" y="85752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CM1 </a:t>
            </a: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            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2" name=""/>
          <p:cNvSpPr txBox="1"/>
          <p:nvPr/>
        </p:nvSpPr>
        <p:spPr>
          <a:xfrm>
            <a:off x="978480" y="403236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CE2 </a:t>
            </a: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            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3" name=""/>
          <p:cNvSpPr/>
          <p:nvPr/>
        </p:nvSpPr>
        <p:spPr>
          <a:xfrm>
            <a:off x="180000" y="3600000"/>
            <a:ext cx="8280000" cy="0"/>
          </a:xfrm>
          <a:prstGeom prst="line">
            <a:avLst/>
          </a:prstGeom>
          <a:ln w="36000">
            <a:solidFill>
              <a:srgbClr val="00000a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64" name="Groupe 20"/>
          <p:cNvGrpSpPr/>
          <p:nvPr/>
        </p:nvGrpSpPr>
        <p:grpSpPr>
          <a:xfrm>
            <a:off x="864000" y="1800000"/>
            <a:ext cx="7230240" cy="1094760"/>
            <a:chOff x="864000" y="1800000"/>
            <a:chExt cx="7230240" cy="1094760"/>
          </a:xfrm>
        </p:grpSpPr>
        <p:grpSp>
          <p:nvGrpSpPr>
            <p:cNvPr id="465" name="Groupe 21"/>
            <p:cNvGrpSpPr/>
            <p:nvPr/>
          </p:nvGrpSpPr>
          <p:grpSpPr>
            <a:xfrm>
              <a:off x="1085400" y="2295000"/>
              <a:ext cx="6844680" cy="599760"/>
              <a:chOff x="1085400" y="2295000"/>
              <a:chExt cx="6844680" cy="599760"/>
            </a:xfrm>
          </p:grpSpPr>
          <p:cxnSp>
            <p:nvCxnSpPr>
              <p:cNvPr id="466" name="Connecteur droit 161"/>
              <p:cNvCxnSpPr/>
              <p:nvPr/>
            </p:nvCxnSpPr>
            <p:spPr>
              <a:xfrm>
                <a:off x="108540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67" name="Connecteur droit 162"/>
              <p:cNvCxnSpPr/>
              <p:nvPr/>
            </p:nvCxnSpPr>
            <p:spPr>
              <a:xfrm>
                <a:off x="148824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68" name="Connecteur droit 163"/>
              <p:cNvCxnSpPr/>
              <p:nvPr/>
            </p:nvCxnSpPr>
            <p:spPr>
              <a:xfrm>
                <a:off x="189072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69" name="Connecteur droit 164"/>
              <p:cNvCxnSpPr/>
              <p:nvPr/>
            </p:nvCxnSpPr>
            <p:spPr>
              <a:xfrm>
                <a:off x="229320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70" name="Connecteur droit 165"/>
              <p:cNvCxnSpPr/>
              <p:nvPr/>
            </p:nvCxnSpPr>
            <p:spPr>
              <a:xfrm>
                <a:off x="2696040" y="2295000"/>
                <a:ext cx="360" cy="593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71" name="Connecteur droit 166"/>
              <p:cNvCxnSpPr/>
              <p:nvPr/>
            </p:nvCxnSpPr>
            <p:spPr>
              <a:xfrm>
                <a:off x="309852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72" name="Connecteur droit 167"/>
              <p:cNvCxnSpPr/>
              <p:nvPr/>
            </p:nvCxnSpPr>
            <p:spPr>
              <a:xfrm>
                <a:off x="350136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73" name="Connecteur droit 168"/>
              <p:cNvCxnSpPr/>
              <p:nvPr/>
            </p:nvCxnSpPr>
            <p:spPr>
              <a:xfrm>
                <a:off x="390384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74" name="Connecteur droit 169"/>
              <p:cNvCxnSpPr/>
              <p:nvPr/>
            </p:nvCxnSpPr>
            <p:spPr>
              <a:xfrm>
                <a:off x="430668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75" name="Connecteur droit 170"/>
              <p:cNvCxnSpPr/>
              <p:nvPr/>
            </p:nvCxnSpPr>
            <p:spPr>
              <a:xfrm>
                <a:off x="470916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76" name="Connecteur droit 171"/>
              <p:cNvCxnSpPr/>
              <p:nvPr/>
            </p:nvCxnSpPr>
            <p:spPr>
              <a:xfrm>
                <a:off x="511164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77" name="Connecteur droit 172"/>
              <p:cNvCxnSpPr/>
              <p:nvPr/>
            </p:nvCxnSpPr>
            <p:spPr>
              <a:xfrm>
                <a:off x="551448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478" name="Connecteur droit 173"/>
              <p:cNvCxnSpPr/>
              <p:nvPr/>
            </p:nvCxnSpPr>
            <p:spPr>
              <a:xfrm>
                <a:off x="591696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79" name="Connecteur droit 174"/>
              <p:cNvCxnSpPr/>
              <p:nvPr/>
            </p:nvCxnSpPr>
            <p:spPr>
              <a:xfrm>
                <a:off x="631980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80" name="Connecteur droit 175"/>
              <p:cNvCxnSpPr/>
              <p:nvPr/>
            </p:nvCxnSpPr>
            <p:spPr>
              <a:xfrm>
                <a:off x="6713280" y="2301840"/>
                <a:ext cx="360" cy="5932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81" name="Connecteur droit 176"/>
              <p:cNvCxnSpPr/>
              <p:nvPr/>
            </p:nvCxnSpPr>
            <p:spPr>
              <a:xfrm>
                <a:off x="712512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82" name="Connecteur droit 177"/>
              <p:cNvCxnSpPr/>
              <p:nvPr/>
            </p:nvCxnSpPr>
            <p:spPr>
              <a:xfrm>
                <a:off x="752760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83" name="Connecteur droit 178"/>
              <p:cNvCxnSpPr/>
              <p:nvPr/>
            </p:nvCxnSpPr>
            <p:spPr>
              <a:xfrm>
                <a:off x="7930080" y="243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</p:grpSp>
        <p:sp>
          <p:nvSpPr>
            <p:cNvPr id="484" name="ZoneTexte 38"/>
            <p:cNvSpPr/>
            <p:nvPr/>
          </p:nvSpPr>
          <p:spPr>
            <a:xfrm>
              <a:off x="2205360" y="1800000"/>
              <a:ext cx="104112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6500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85" name="ZoneTexte 39"/>
            <p:cNvSpPr/>
            <p:nvPr/>
          </p:nvSpPr>
          <p:spPr>
            <a:xfrm>
              <a:off x="6231600" y="1800000"/>
              <a:ext cx="104112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6600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486" name="Connecteur droit 179"/>
            <p:cNvCxnSpPr/>
            <p:nvPr/>
          </p:nvCxnSpPr>
          <p:spPr>
            <a:xfrm>
              <a:off x="864000" y="2888280"/>
              <a:ext cx="7230600" cy="684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487" name="ZoneTexte 40"/>
          <p:cNvSpPr/>
          <p:nvPr/>
        </p:nvSpPr>
        <p:spPr>
          <a:xfrm>
            <a:off x="4964040" y="1847520"/>
            <a:ext cx="1041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6570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8" name="ZoneTexte 41"/>
          <p:cNvSpPr/>
          <p:nvPr/>
        </p:nvSpPr>
        <p:spPr>
          <a:xfrm>
            <a:off x="7421760" y="1806840"/>
            <a:ext cx="10749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6630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7" dur="indefinite" restart="never" nodeType="tmRoot">
          <p:childTnLst>
            <p:seq>
              <p:cTn id="38" dur="indefinite" nodeType="mainSeq">
                <p:childTnLst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3" dur="5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8" dur="500"/>
                                        <p:tgtEl>
                                          <p:spTgt spid="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192</TotalTime>
  <Application>LibreOffice/7.4.3.2$Windows_X86_64 LibreOffice_project/1048a8393ae2eeec98dff31b5c133c5f1d08b890</Application>
  <AppVersion>15.0000</AppVersion>
  <Words>155</Words>
  <Paragraphs>80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2025-08-15T15:25:10Z</dcterms:modified>
  <cp:revision>38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15</vt:i4>
  </property>
</Properties>
</file>